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5" r:id="rId3"/>
    <p:sldId id="426" r:id="rId4"/>
    <p:sldId id="427" r:id="rId5"/>
    <p:sldId id="378" r:id="rId6"/>
    <p:sldId id="430" r:id="rId7"/>
    <p:sldId id="379" r:id="rId8"/>
    <p:sldId id="431" r:id="rId9"/>
    <p:sldId id="380" r:id="rId10"/>
    <p:sldId id="432" r:id="rId11"/>
    <p:sldId id="381" r:id="rId12"/>
    <p:sldId id="433" r:id="rId13"/>
    <p:sldId id="382" r:id="rId14"/>
    <p:sldId id="434" r:id="rId15"/>
    <p:sldId id="383" r:id="rId16"/>
    <p:sldId id="435" r:id="rId17"/>
    <p:sldId id="384" r:id="rId18"/>
    <p:sldId id="436" r:id="rId19"/>
    <p:sldId id="385" r:id="rId20"/>
    <p:sldId id="437" r:id="rId21"/>
    <p:sldId id="386" r:id="rId22"/>
    <p:sldId id="438" r:id="rId23"/>
    <p:sldId id="387" r:id="rId24"/>
    <p:sldId id="43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84"/>
      </p:cViewPr>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781F0-BEED-4681-9A31-3EEE551867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1F11230-05EE-4AE5-BE33-0F37719753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D2C9FF-A219-41A0-828F-13201BF6A549}"/>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68BEC0F3-3B37-4822-8DF2-2BA97ACB8E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52EE1C-AF95-408D-88DE-5148917D0D83}"/>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1154332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5D4CC-8611-4FA0-9D7A-269851CA6C3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ACA4F6-6EE4-46C7-B745-AFC01B833F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62CF0E-A5BD-47ED-8F5A-CCBBAE2772FB}"/>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B6BFB69A-82A1-493C-8BC7-9CD5CCC9E9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B0EE5D-2538-43B4-89C3-D3113EF4B47B}"/>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7922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902F5-A267-489A-B874-7A60760397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8E8435-38C2-4FCA-A2A2-E31A5CFBB72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5AF215-EDD7-4134-80DB-EC507BBDBD9F}"/>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C73FD3D0-801A-47E1-A8E2-98905D125C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5EE47-3805-45A9-9413-0CF4A1690F1C}"/>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92873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0A6CE-58D7-4EF9-B12B-0C2D4328B3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B0D8AD-321A-4D14-BAA6-FBE957A056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AA37FC-128C-4B40-93EA-BE7168BBBEE6}"/>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FAEDB38B-715A-416D-9145-2F200684DF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021A25-7B72-4C7A-8194-87CFEE1ABB25}"/>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40644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CD863-02CA-4946-A3CC-308B64091C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E37525A-1853-4846-A746-7BA67CC8CD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B8DB801-10BF-44C3-91D2-750A095EA8FD}"/>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D1D64856-6210-4B58-89A8-C0BCE23837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90CCCF-3A6D-4686-81E8-C2D13A31E402}"/>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496789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1CEB5-4CF2-44ED-AA78-9D91DD5EDDF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F3AE58-0465-4614-BCB5-5D6B6882994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468E389-948E-4783-A99D-A591B563FD0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DAB2811-AB1C-4838-8204-4EF846920506}"/>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D31F92AC-5DA7-4F6F-9894-E5FE2B1282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A87468-5417-4B07-B807-09E14E16A2F6}"/>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412950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677DA-7EF3-4B2F-B984-65FD5978ED6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0B03A3C-0055-4A26-BA4A-E5A2B1639D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CEC2E54-E5DD-46DC-9EA3-E93809DF98A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665A139-C21F-4A1A-BE68-664D47E2D3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C5FA4C-8E8F-409C-BB53-FA43959073B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28A361-EC5E-4719-B6A9-2B128AE57449}"/>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8" name="Footer Placeholder 7">
            <a:extLst>
              <a:ext uri="{FF2B5EF4-FFF2-40B4-BE49-F238E27FC236}">
                <a16:creationId xmlns:a16="http://schemas.microsoft.com/office/drawing/2014/main" id="{E8A16833-F68D-40F1-BE61-0F53BF31039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A666968-80EB-4A6A-AC94-76AE86A2DE3C}"/>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852463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A7685-28FF-4355-91F3-498F4225F93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F8DF24D-2220-48E6-9998-2692917617FA}"/>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4" name="Footer Placeholder 3">
            <a:extLst>
              <a:ext uri="{FF2B5EF4-FFF2-40B4-BE49-F238E27FC236}">
                <a16:creationId xmlns:a16="http://schemas.microsoft.com/office/drawing/2014/main" id="{45AEABB2-AA3E-429E-87CB-7DC27B8DEDB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BBBC35-B40E-4E9E-B24E-169AFD629804}"/>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692747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1976DE-D6C8-4CB0-99C1-F6E8C67DA442}"/>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3" name="Footer Placeholder 2">
            <a:extLst>
              <a:ext uri="{FF2B5EF4-FFF2-40B4-BE49-F238E27FC236}">
                <a16:creationId xmlns:a16="http://schemas.microsoft.com/office/drawing/2014/main" id="{5C996336-F876-42A6-A03F-F6F47888286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A29A7E2-E31D-4F22-A613-A9A2BEAB6592}"/>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127575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3F3E5-B7DF-47C0-86D2-925586737D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7803C4D-4547-4985-8647-FD296C233F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AD1ED0A-1E60-4955-97AA-2CA0727955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A467768-CEAB-4E58-8EDD-D891E3C677C2}"/>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824BB86F-FF3F-4FEC-9D88-F6FC4BEDB7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BCE6AC-2636-4017-B817-F6CA5A1B979F}"/>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434362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3D8E-4022-4321-981D-4BE7D81A2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2E44DF-AFAB-46B1-A534-46BD38AB35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ABEED59-D9C4-42AA-96A9-FDD9CE9F8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BF9D68-7DB0-4034-B661-A8B37D59E4CA}"/>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613267E2-C777-40FC-ADF8-639421D51C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817E0D5-CCAB-40D8-B5E1-0EB98FFA4A2B}"/>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767349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87475B-A0FB-4C18-928D-C3AF784191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E63746-DC6A-487B-82F9-5AF1F1440B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5A08FD-B2CD-4180-BD90-69D13EA0DB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9BBCFC6C-C314-4854-99B1-1624BF6BA7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1171E43-E18C-405D-A80F-F8236ABD7E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E210A-6A61-49AF-8E26-5DA1A7FA74E1}" type="slidenum">
              <a:rPr lang="en-GB" smtClean="0"/>
              <a:t>‹#›</a:t>
            </a:fld>
            <a:endParaRPr lang="en-GB"/>
          </a:p>
        </p:txBody>
      </p:sp>
    </p:spTree>
    <p:extLst>
      <p:ext uri="{BB962C8B-B14F-4D97-AF65-F5344CB8AC3E}">
        <p14:creationId xmlns:p14="http://schemas.microsoft.com/office/powerpoint/2010/main" val="553880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F89D4-8E58-4F3B-B03E-B674539F02C6}"/>
              </a:ext>
            </a:extLst>
          </p:cNvPr>
          <p:cNvSpPr>
            <a:spLocks noGrp="1"/>
          </p:cNvSpPr>
          <p:nvPr>
            <p:ph type="ctrTitle"/>
          </p:nvPr>
        </p:nvSpPr>
        <p:spPr/>
        <p:txBody>
          <a:bodyPr/>
          <a:lstStyle/>
          <a:p>
            <a:r>
              <a:rPr lang="en-GB" dirty="0"/>
              <a:t>Sujiko puzzles 21 – 30 </a:t>
            </a:r>
          </a:p>
        </p:txBody>
      </p:sp>
      <p:sp>
        <p:nvSpPr>
          <p:cNvPr id="4" name="Rectangle: Rounded Corners 3">
            <a:extLst>
              <a:ext uri="{FF2B5EF4-FFF2-40B4-BE49-F238E27FC236}">
                <a16:creationId xmlns:a16="http://schemas.microsoft.com/office/drawing/2014/main" id="{B838575A-0AC2-4848-950E-023C006236FE}"/>
              </a:ext>
            </a:extLst>
          </p:cNvPr>
          <p:cNvSpPr>
            <a:spLocks noChangeArrowheads="1"/>
          </p:cNvSpPr>
          <p:nvPr/>
        </p:nvSpPr>
        <p:spPr bwMode="auto">
          <a:xfrm>
            <a:off x="3098800" y="6311900"/>
            <a:ext cx="5992813" cy="387350"/>
          </a:xfrm>
          <a:prstGeom prst="roundRect">
            <a:avLst>
              <a:gd name="adj" fmla="val 16667"/>
            </a:avLst>
          </a:prstGeom>
          <a:solidFill>
            <a:srgbClr val="DEEBF7"/>
          </a:solidFill>
          <a:ln w="12700" algn="ctr">
            <a:solidFill>
              <a:srgbClr val="2F528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spcAft>
                <a:spcPts val="800"/>
              </a:spcAft>
              <a:buFontTx/>
              <a:buNone/>
            </a:pPr>
            <a:r>
              <a:rPr lang="en-GB" altLang="en-US" sz="1600" i="1">
                <a:solidFill>
                  <a:srgbClr val="000000"/>
                </a:solidFill>
              </a:rPr>
              <a:t>The Busy Lizzie Maths Library</a:t>
            </a:r>
            <a:endParaRPr lang="en-US" altLang="en-US" sz="1800">
              <a:latin typeface="Arial" panose="020B0604020202020204" pitchFamily="34" charset="0"/>
            </a:endParaRPr>
          </a:p>
        </p:txBody>
      </p:sp>
      <p:sp>
        <p:nvSpPr>
          <p:cNvPr id="3" name="TextBox 2">
            <a:extLst>
              <a:ext uri="{FF2B5EF4-FFF2-40B4-BE49-F238E27FC236}">
                <a16:creationId xmlns:a16="http://schemas.microsoft.com/office/drawing/2014/main" id="{5A133051-0332-4F66-98A0-4429C012F360}"/>
              </a:ext>
            </a:extLst>
          </p:cNvPr>
          <p:cNvSpPr txBox="1"/>
          <p:nvPr/>
        </p:nvSpPr>
        <p:spPr>
          <a:xfrm>
            <a:off x="1695180" y="4049157"/>
            <a:ext cx="8800052" cy="861774"/>
          </a:xfrm>
          <a:prstGeom prst="rect">
            <a:avLst/>
          </a:prstGeom>
          <a:noFill/>
        </p:spPr>
        <p:txBody>
          <a:bodyPr wrap="square" rtlCol="0">
            <a:spAutoFit/>
          </a:bodyPr>
          <a:lstStyle/>
          <a:p>
            <a:pPr algn="ctr"/>
            <a:r>
              <a:rPr lang="en-GB" sz="1600" i="1" dirty="0"/>
              <a:t>Published on thebusylizzie.co.uk website with kind permission from Jai Kobayaashi Gomer: </a:t>
            </a:r>
          </a:p>
          <a:p>
            <a:pPr algn="ctr"/>
            <a:r>
              <a:rPr lang="en-GB" sz="1600" i="1" dirty="0"/>
              <a:t>Kobayaashi Studios </a:t>
            </a:r>
          </a:p>
          <a:p>
            <a:pPr algn="ctr"/>
            <a:r>
              <a:rPr lang="en-GB" sz="1600" i="1" dirty="0"/>
              <a:t>www.kobayaashi.co.uk</a:t>
            </a:r>
            <a:r>
              <a:rPr lang="en-GB" dirty="0"/>
              <a:t> </a:t>
            </a:r>
          </a:p>
        </p:txBody>
      </p:sp>
    </p:spTree>
    <p:extLst>
      <p:ext uri="{BB962C8B-B14F-4D97-AF65-F5344CB8AC3E}">
        <p14:creationId xmlns:p14="http://schemas.microsoft.com/office/powerpoint/2010/main" val="1337856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B6D42403-4460-4222-91FA-A4D9E42FE228}"/>
              </a:ext>
            </a:extLst>
          </p:cNvPr>
          <p:cNvGrpSpPr/>
          <p:nvPr/>
        </p:nvGrpSpPr>
        <p:grpSpPr>
          <a:xfrm>
            <a:off x="3672398" y="1844889"/>
            <a:ext cx="3733101" cy="3457362"/>
            <a:chOff x="3815706" y="2710970"/>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5320583" y="292975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4076216" y="296226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685153" y="294761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619207" y="529998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654651" y="414992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326461" y="530517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054153" y="413865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4034929" y="529998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354401" y="414992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815706" y="2710970"/>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30</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23</a:t>
            </a:r>
          </a:p>
        </p:txBody>
      </p:sp>
      <p:sp>
        <p:nvSpPr>
          <p:cNvPr id="53" name="Rectangle: Rounded Corners 52">
            <a:extLst>
              <a:ext uri="{FF2B5EF4-FFF2-40B4-BE49-F238E27FC236}">
                <a16:creationId xmlns:a16="http://schemas.microsoft.com/office/drawing/2014/main" id="{29AAF1C0-929F-42B5-BAE1-6E6D94A909EE}"/>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6AB432D8-EBB4-450B-95B9-D0841564AB9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FDD45EB5-9657-409A-96B9-A9E90A981409}"/>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430962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24</a:t>
            </a:r>
          </a:p>
        </p:txBody>
      </p:sp>
      <p:sp>
        <p:nvSpPr>
          <p:cNvPr id="53" name="TextBox 52">
            <a:extLst>
              <a:ext uri="{FF2B5EF4-FFF2-40B4-BE49-F238E27FC236}">
                <a16:creationId xmlns:a16="http://schemas.microsoft.com/office/drawing/2014/main" id="{99E979B7-60FC-4962-8BEE-30C1E4930309}"/>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87190F13-F747-41A4-AA31-8036580CE7CC}"/>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891321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598B665E-059C-4462-AE8E-4911958A3007}"/>
              </a:ext>
            </a:extLst>
          </p:cNvPr>
          <p:cNvGrpSpPr/>
          <p:nvPr/>
        </p:nvGrpSpPr>
        <p:grpSpPr>
          <a:xfrm>
            <a:off x="3672398" y="1844889"/>
            <a:ext cx="3733101" cy="3457362"/>
            <a:chOff x="3937142" y="2752916"/>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4161199" y="534527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734634" y="418249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453775" y="299198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499055" y="533793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465530" y="418249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717990" y="299954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197652" y="300420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4161161" y="419282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734596" y="533133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937142" y="2752916"/>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24</a:t>
            </a:r>
          </a:p>
        </p:txBody>
      </p:sp>
      <p:sp>
        <p:nvSpPr>
          <p:cNvPr id="53" name="Rectangle: Rounded Corners 52">
            <a:extLst>
              <a:ext uri="{FF2B5EF4-FFF2-40B4-BE49-F238E27FC236}">
                <a16:creationId xmlns:a16="http://schemas.microsoft.com/office/drawing/2014/main" id="{D61DE82A-2294-4143-85A9-A55B91454B31}"/>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8B2982AA-C134-448B-9E00-73ED6EE7BA54}"/>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20CCA022-EA4E-40C2-BCB7-06D61F22686F}"/>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974946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25</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25</a:t>
            </a:r>
          </a:p>
        </p:txBody>
      </p:sp>
      <p:sp>
        <p:nvSpPr>
          <p:cNvPr id="53" name="TextBox 52">
            <a:extLst>
              <a:ext uri="{FF2B5EF4-FFF2-40B4-BE49-F238E27FC236}">
                <a16:creationId xmlns:a16="http://schemas.microsoft.com/office/drawing/2014/main" id="{2C589771-A423-49FB-8487-49E7F2B7D118}"/>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E0268A19-8B69-4564-8120-00D2F4B27152}"/>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79612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C1B681E0-0B01-4EF9-B7A9-761F2BD3D47A}"/>
              </a:ext>
            </a:extLst>
          </p:cNvPr>
          <p:cNvGrpSpPr/>
          <p:nvPr/>
        </p:nvGrpSpPr>
        <p:grpSpPr>
          <a:xfrm>
            <a:off x="3672397" y="1844889"/>
            <a:ext cx="3733101" cy="3457362"/>
            <a:chOff x="3617181" y="3035513"/>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5148313" y="567329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418750" y="564471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831133" y="44409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422308" y="443315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120173" y="32854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865697" y="56447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403577" y="328586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3888946" y="328845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151871" y="443596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617181" y="303551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25</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25</a:t>
            </a:r>
          </a:p>
        </p:txBody>
      </p:sp>
      <p:sp>
        <p:nvSpPr>
          <p:cNvPr id="53" name="Rectangle: Rounded Corners 52">
            <a:extLst>
              <a:ext uri="{FF2B5EF4-FFF2-40B4-BE49-F238E27FC236}">
                <a16:creationId xmlns:a16="http://schemas.microsoft.com/office/drawing/2014/main" id="{5D4BCE85-10CC-4539-A2BE-1F35C937469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748A00BF-1BDC-466E-89E7-1B9E8A60FD4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2067D045-3A55-4B96-A749-12CF29EF143D}"/>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869706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26</a:t>
            </a:r>
          </a:p>
        </p:txBody>
      </p:sp>
      <p:sp>
        <p:nvSpPr>
          <p:cNvPr id="53" name="TextBox 52">
            <a:extLst>
              <a:ext uri="{FF2B5EF4-FFF2-40B4-BE49-F238E27FC236}">
                <a16:creationId xmlns:a16="http://schemas.microsoft.com/office/drawing/2014/main" id="{3D4DB54C-F9DB-4CE0-9DF1-2C453FE2499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F4664269-92C5-4D3D-A289-9487BF84632A}"/>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197271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6" name="Group 5">
            <a:extLst>
              <a:ext uri="{FF2B5EF4-FFF2-40B4-BE49-F238E27FC236}">
                <a16:creationId xmlns:a16="http://schemas.microsoft.com/office/drawing/2014/main" id="{F3D92B2E-79F4-4502-89FF-0637F3733FAD}"/>
              </a:ext>
            </a:extLst>
          </p:cNvPr>
          <p:cNvGrpSpPr/>
          <p:nvPr/>
        </p:nvGrpSpPr>
        <p:grpSpPr>
          <a:xfrm>
            <a:off x="3672397" y="1844889"/>
            <a:ext cx="3733101" cy="3457362"/>
            <a:chOff x="3666325" y="2769693"/>
            <a:chExt cx="3733101" cy="3457362"/>
          </a:xfrm>
        </p:grpSpPr>
        <p:grpSp>
          <p:nvGrpSpPr>
            <p:cNvPr id="5" name="Group 4">
              <a:extLst>
                <a:ext uri="{FF2B5EF4-FFF2-40B4-BE49-F238E27FC236}">
                  <a16:creationId xmlns:a16="http://schemas.microsoft.com/office/drawing/2014/main" id="{36F0C408-482C-472A-B09B-D1020CD8A278}"/>
                </a:ext>
              </a:extLst>
            </p:cNvPr>
            <p:cNvGrpSpPr/>
            <p:nvPr/>
          </p:nvGrpSpPr>
          <p:grpSpPr>
            <a:xfrm>
              <a:off x="3904772" y="2997133"/>
              <a:ext cx="3257654" cy="2988392"/>
              <a:chOff x="3904772" y="2997133"/>
              <a:chExt cx="3257654" cy="2988392"/>
            </a:xfrm>
          </p:grpSpPr>
          <p:sp>
            <p:nvSpPr>
              <p:cNvPr id="29" name="Oval 28">
                <a:extLst>
                  <a:ext uri="{FF2B5EF4-FFF2-40B4-BE49-F238E27FC236}">
                    <a16:creationId xmlns:a16="http://schemas.microsoft.com/office/drawing/2014/main" id="{E5EA3903-4BC3-4482-9ED0-38991877C275}"/>
                  </a:ext>
                </a:extLst>
              </p:cNvPr>
              <p:cNvSpPr/>
              <p:nvPr/>
            </p:nvSpPr>
            <p:spPr bwMode="auto">
              <a:xfrm>
                <a:off x="3904772" y="533894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450836" y="533894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926835" y="302263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77080" y="532478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171202" y="299713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904772" y="418649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450836" y="420058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5182958" y="417784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450836" y="299713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3666325" y="27696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26</a:t>
            </a:r>
          </a:p>
        </p:txBody>
      </p:sp>
      <p:sp>
        <p:nvSpPr>
          <p:cNvPr id="53" name="Rectangle: Rounded Corners 52">
            <a:extLst>
              <a:ext uri="{FF2B5EF4-FFF2-40B4-BE49-F238E27FC236}">
                <a16:creationId xmlns:a16="http://schemas.microsoft.com/office/drawing/2014/main" id="{DDA1104B-66D5-44F2-A795-40F12A64E61C}"/>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56D352C4-27F8-4C21-A6A4-8719F04585D3}"/>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BEE430CD-209B-4F55-8DDE-6243543B8C87}"/>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857864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25</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11</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27</a:t>
            </a:r>
          </a:p>
        </p:txBody>
      </p:sp>
      <p:sp>
        <p:nvSpPr>
          <p:cNvPr id="53" name="TextBox 52">
            <a:extLst>
              <a:ext uri="{FF2B5EF4-FFF2-40B4-BE49-F238E27FC236}">
                <a16:creationId xmlns:a16="http://schemas.microsoft.com/office/drawing/2014/main" id="{B5773313-1B40-4A85-BA40-8DDFCB1FCAB1}"/>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A44FD6C3-0E24-4526-9963-57B86220096D}"/>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50331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EA5067C1-1F18-4ED6-8F56-DE8D79D60C86}"/>
              </a:ext>
            </a:extLst>
          </p:cNvPr>
          <p:cNvGrpSpPr/>
          <p:nvPr/>
        </p:nvGrpSpPr>
        <p:grpSpPr>
          <a:xfrm>
            <a:off x="3672398" y="1844889"/>
            <a:ext cx="3733101" cy="3457362"/>
            <a:chOff x="3926380" y="2424219"/>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4210401" y="502847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705013" y="267969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4192768" y="387601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487140" y="50451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443013" y="383390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737385" y="38673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699135" y="504529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5437135" y="267414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4186890" y="267286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926380" y="2424219"/>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25</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11</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27</a:t>
            </a:r>
          </a:p>
        </p:txBody>
      </p:sp>
      <p:sp>
        <p:nvSpPr>
          <p:cNvPr id="53" name="Rectangle: Rounded Corners 52">
            <a:extLst>
              <a:ext uri="{FF2B5EF4-FFF2-40B4-BE49-F238E27FC236}">
                <a16:creationId xmlns:a16="http://schemas.microsoft.com/office/drawing/2014/main" id="{58718548-3240-496E-9A39-A8BEA77B50C2}"/>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72352470-AFDB-411D-A0D6-6B8192B13A2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574F8A7A-8388-4A41-9E93-20DA6C84135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707407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13</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28</a:t>
            </a:r>
          </a:p>
        </p:txBody>
      </p:sp>
      <p:sp>
        <p:nvSpPr>
          <p:cNvPr id="53" name="TextBox 52">
            <a:extLst>
              <a:ext uri="{FF2B5EF4-FFF2-40B4-BE49-F238E27FC236}">
                <a16:creationId xmlns:a16="http://schemas.microsoft.com/office/drawing/2014/main" id="{03C70971-3CFF-4458-A018-08EC527F5A21}"/>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54CACA3A-E69F-42E4-A536-403E0CE2BBE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796251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41A3D-A43E-4630-A693-B77E889B32E9}"/>
              </a:ext>
            </a:extLst>
          </p:cNvPr>
          <p:cNvSpPr>
            <a:spLocks noGrp="1"/>
          </p:cNvSpPr>
          <p:nvPr>
            <p:ph type="title"/>
          </p:nvPr>
        </p:nvSpPr>
        <p:spPr/>
        <p:txBody>
          <a:bodyPr/>
          <a:lstStyle/>
          <a:p>
            <a:r>
              <a:rPr lang="en-GB" dirty="0"/>
              <a:t>How to use this resource</a:t>
            </a:r>
          </a:p>
        </p:txBody>
      </p:sp>
      <p:sp>
        <p:nvSpPr>
          <p:cNvPr id="3" name="Content Placeholder 2">
            <a:extLst>
              <a:ext uri="{FF2B5EF4-FFF2-40B4-BE49-F238E27FC236}">
                <a16:creationId xmlns:a16="http://schemas.microsoft.com/office/drawing/2014/main" id="{F78F5643-42D4-48C9-91D6-3F3E67B4029C}"/>
              </a:ext>
            </a:extLst>
          </p:cNvPr>
          <p:cNvSpPr>
            <a:spLocks noGrp="1"/>
          </p:cNvSpPr>
          <p:nvPr>
            <p:ph idx="1"/>
          </p:nvPr>
        </p:nvSpPr>
        <p:spPr/>
        <p:txBody>
          <a:bodyPr>
            <a:noAutofit/>
          </a:bodyPr>
          <a:lstStyle/>
          <a:p>
            <a:pPr marL="0" indent="0">
              <a:buNone/>
            </a:pPr>
            <a:r>
              <a:rPr lang="en-GB" sz="2000" dirty="0"/>
              <a:t>These are excellent little number puzzles for primary aged children.</a:t>
            </a:r>
          </a:p>
          <a:p>
            <a:pPr marL="0" indent="0">
              <a:buNone/>
            </a:pPr>
            <a:r>
              <a:rPr lang="en-GB" sz="2000" dirty="0"/>
              <a:t>Harder than </a:t>
            </a:r>
            <a:r>
              <a:rPr lang="en-GB" sz="2000" dirty="0" err="1"/>
              <a:t>Suko</a:t>
            </a:r>
            <a:r>
              <a:rPr lang="en-GB" sz="2000" dirty="0"/>
              <a:t> puzzles, as there are no colour clues.  </a:t>
            </a:r>
          </a:p>
          <a:p>
            <a:pPr marL="0" indent="0">
              <a:buNone/>
            </a:pPr>
            <a:r>
              <a:rPr lang="en-GB" sz="2000" dirty="0"/>
              <a:t>You may wish to animate this PowerPoint presentation and reveal some counter clues.  There are various arrangements for clues, some are easier than others.  These can be found on the next slide.</a:t>
            </a:r>
          </a:p>
          <a:p>
            <a:pPr marL="0" indent="0">
              <a:buNone/>
            </a:pPr>
            <a:r>
              <a:rPr lang="en-GB" sz="2000" dirty="0"/>
              <a:t>There are more than enough puzzles for your children to solve one a week.  Here are some ways you might use them….</a:t>
            </a:r>
          </a:p>
          <a:p>
            <a:r>
              <a:rPr lang="en-GB" sz="2000" dirty="0"/>
              <a:t>Arriving in class – have a puzzle on the board for children to work on</a:t>
            </a:r>
          </a:p>
          <a:p>
            <a:r>
              <a:rPr lang="en-GB" sz="2000" dirty="0"/>
              <a:t>As part of your daily mathematics meeting – you must reveal 5 clues, otherwise the activity will take too long.</a:t>
            </a:r>
          </a:p>
          <a:p>
            <a:r>
              <a:rPr lang="en-GB" sz="2000" dirty="0"/>
              <a:t>As part of a problem solving lesson</a:t>
            </a:r>
          </a:p>
          <a:p>
            <a:r>
              <a:rPr lang="en-GB" sz="2000" dirty="0"/>
              <a:t>As homework.  Any slide can be printed off and sent home with the accompanying black line master.</a:t>
            </a:r>
          </a:p>
        </p:txBody>
      </p:sp>
      <p:sp>
        <p:nvSpPr>
          <p:cNvPr id="5" name="TextBox 4">
            <a:extLst>
              <a:ext uri="{FF2B5EF4-FFF2-40B4-BE49-F238E27FC236}">
                <a16:creationId xmlns:a16="http://schemas.microsoft.com/office/drawing/2014/main" id="{EDF63197-342C-4812-A8C4-24FA835F677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
        <p:nvSpPr>
          <p:cNvPr id="6" name="TextBox 5">
            <a:extLst>
              <a:ext uri="{FF2B5EF4-FFF2-40B4-BE49-F238E27FC236}">
                <a16:creationId xmlns:a16="http://schemas.microsoft.com/office/drawing/2014/main" id="{6AC1280A-48DE-40BF-80D4-D639C96C425F}"/>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Tree>
    <p:extLst>
      <p:ext uri="{BB962C8B-B14F-4D97-AF65-F5344CB8AC3E}">
        <p14:creationId xmlns:p14="http://schemas.microsoft.com/office/powerpoint/2010/main" val="1452833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5F353D36-F0FA-46D9-A6FC-39EF39C2B0C4}"/>
              </a:ext>
            </a:extLst>
          </p:cNvPr>
          <p:cNvGrpSpPr/>
          <p:nvPr/>
        </p:nvGrpSpPr>
        <p:grpSpPr>
          <a:xfrm>
            <a:off x="3672397" y="1844889"/>
            <a:ext cx="3733101" cy="3457362"/>
            <a:chOff x="3943776" y="2752915"/>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5441151" y="300513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441151" y="417916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482618" y="53412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725241" y="417916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4204286" y="302671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702324" y="299954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200380" y="53412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4204286" y="417916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712116" y="53412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943776" y="2752915"/>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13</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28</a:t>
            </a:r>
          </a:p>
        </p:txBody>
      </p:sp>
      <p:sp>
        <p:nvSpPr>
          <p:cNvPr id="53" name="Rectangle: Rounded Corners 52">
            <a:extLst>
              <a:ext uri="{FF2B5EF4-FFF2-40B4-BE49-F238E27FC236}">
                <a16:creationId xmlns:a16="http://schemas.microsoft.com/office/drawing/2014/main" id="{92C49CAA-7A21-48A4-B107-CA790500294F}"/>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6FFFDFE6-7D6B-4D0C-BFDA-F5FA31CC09F4}"/>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4BDB822D-61AD-4A6C-8119-B525EE08E22A}"/>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61172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29</a:t>
            </a:r>
          </a:p>
        </p:txBody>
      </p:sp>
      <p:sp>
        <p:nvSpPr>
          <p:cNvPr id="53" name="TextBox 52">
            <a:extLst>
              <a:ext uri="{FF2B5EF4-FFF2-40B4-BE49-F238E27FC236}">
                <a16:creationId xmlns:a16="http://schemas.microsoft.com/office/drawing/2014/main" id="{D55A96FB-38ED-4F1B-A035-FD3BE00A54D1}"/>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E318DC22-F0F6-442A-BA96-2C5ECD742419}"/>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499570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89881B0A-FE29-4FC1-A294-83E5EA71D05E}"/>
              </a:ext>
            </a:extLst>
          </p:cNvPr>
          <p:cNvGrpSpPr/>
          <p:nvPr/>
        </p:nvGrpSpPr>
        <p:grpSpPr>
          <a:xfrm>
            <a:off x="3672398" y="1847313"/>
            <a:ext cx="3733101" cy="3457362"/>
            <a:chOff x="3707913" y="2870361"/>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3946029" y="427575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968423" y="312329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241554" y="54745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241554" y="427417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529578" y="427417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503062" y="30891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529578" y="545537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3960742" y="545537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224545" y="30891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707913" y="2870361"/>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29</a:t>
            </a:r>
          </a:p>
        </p:txBody>
      </p:sp>
      <p:sp>
        <p:nvSpPr>
          <p:cNvPr id="53" name="Rectangle: Rounded Corners 52">
            <a:extLst>
              <a:ext uri="{FF2B5EF4-FFF2-40B4-BE49-F238E27FC236}">
                <a16:creationId xmlns:a16="http://schemas.microsoft.com/office/drawing/2014/main" id="{E7CDDD0B-D544-4492-8ACD-7880E68DB401}"/>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0C839E91-746B-488D-A1ED-51D17AE61E71}"/>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04740DF6-22EA-4B2B-91C9-3AD57578177D}"/>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827277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26</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30</a:t>
            </a:r>
          </a:p>
        </p:txBody>
      </p:sp>
      <p:sp>
        <p:nvSpPr>
          <p:cNvPr id="53" name="TextBox 52">
            <a:extLst>
              <a:ext uri="{FF2B5EF4-FFF2-40B4-BE49-F238E27FC236}">
                <a16:creationId xmlns:a16="http://schemas.microsoft.com/office/drawing/2014/main" id="{3A0D22FA-2CA7-4845-AB2E-332F637E19AD}"/>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129C7622-6285-49CE-9F0A-D7BE4C4FE5DD}"/>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503275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FDE55598-96C9-4925-9C2B-69175C0C2823}"/>
              </a:ext>
            </a:extLst>
          </p:cNvPr>
          <p:cNvGrpSpPr/>
          <p:nvPr/>
        </p:nvGrpSpPr>
        <p:grpSpPr>
          <a:xfrm>
            <a:off x="3672398" y="1844889"/>
            <a:ext cx="3733101" cy="3457362"/>
            <a:chOff x="3707913" y="3020061"/>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3922821" y="560696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901080" y="44477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517951" y="32388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464482" y="560859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240732" y="562925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240732" y="442545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3968423" y="327299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536257" y="446322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210153" y="32388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707913" y="3020061"/>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26</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30</a:t>
            </a:r>
          </a:p>
        </p:txBody>
      </p:sp>
      <p:sp>
        <p:nvSpPr>
          <p:cNvPr id="53" name="Rectangle: Rounded Corners 52">
            <a:extLst>
              <a:ext uri="{FF2B5EF4-FFF2-40B4-BE49-F238E27FC236}">
                <a16:creationId xmlns:a16="http://schemas.microsoft.com/office/drawing/2014/main" id="{9E002CC2-5782-41BC-A372-D55BE2946562}"/>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1D6468EB-58C8-4910-B68E-8BE69CF84415}"/>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1A4091D7-D4F2-4BED-928C-261E3D6FFA0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801165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D2A-A444-408D-9437-D0EBB953B95E}"/>
              </a:ext>
            </a:extLst>
          </p:cNvPr>
          <p:cNvSpPr>
            <a:spLocks noGrp="1"/>
          </p:cNvSpPr>
          <p:nvPr>
            <p:ph type="title"/>
          </p:nvPr>
        </p:nvSpPr>
        <p:spPr/>
        <p:txBody>
          <a:bodyPr/>
          <a:lstStyle/>
          <a:p>
            <a:r>
              <a:rPr lang="en-GB" dirty="0"/>
              <a:t>Combinations for revealing clues (easy)</a:t>
            </a:r>
          </a:p>
        </p:txBody>
      </p:sp>
      <p:grpSp>
        <p:nvGrpSpPr>
          <p:cNvPr id="17" name="Group 16">
            <a:extLst>
              <a:ext uri="{FF2B5EF4-FFF2-40B4-BE49-F238E27FC236}">
                <a16:creationId xmlns:a16="http://schemas.microsoft.com/office/drawing/2014/main" id="{D1F079BF-50A8-4D47-BAF1-2EBD0CD22E71}"/>
              </a:ext>
            </a:extLst>
          </p:cNvPr>
          <p:cNvGrpSpPr/>
          <p:nvPr/>
        </p:nvGrpSpPr>
        <p:grpSpPr>
          <a:xfrm>
            <a:off x="914399" y="1761688"/>
            <a:ext cx="1459684" cy="1459686"/>
            <a:chOff x="914399" y="1761688"/>
            <a:chExt cx="1459684" cy="1459687"/>
          </a:xfrm>
        </p:grpSpPr>
        <p:sp>
          <p:nvSpPr>
            <p:cNvPr id="4" name="Rectangle 3">
              <a:extLst>
                <a:ext uri="{FF2B5EF4-FFF2-40B4-BE49-F238E27FC236}">
                  <a16:creationId xmlns:a16="http://schemas.microsoft.com/office/drawing/2014/main" id="{C3CDF23B-D37D-4539-A1AB-B43F85CFAE83}"/>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820CD0B-9246-4111-B171-B72F31398ED9}"/>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725182D-FC2F-41D0-B178-2B19326755B7}"/>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12D5330-65DA-484A-8BE6-E3848079EAE8}"/>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0EA188-0B09-4808-817F-A93D4D202575}"/>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386E90-6C78-4673-8F65-4E4B5CA46DD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C2F0D01-8AEF-4333-8F28-96741F71DFC8}"/>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48DD048-DCF7-4E01-A713-7AD91B1EF1AE}"/>
                </a:ext>
              </a:extLst>
            </p:cNvPr>
            <p:cNvSpPr/>
            <p:nvPr/>
          </p:nvSpPr>
          <p:spPr>
            <a:xfrm>
              <a:off x="1400960" y="2730924"/>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3E2C21B-6CFD-4C0C-A29E-3B033237235B}"/>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F4D0DC-DF5A-492D-B966-0AD70F0A40B1}"/>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F891C88-A5DF-4487-955E-DA0593367B02}"/>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695EED4-E9CC-4F22-BE9A-316F9C3A56B8}"/>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2125BCE-8FA6-4E21-BC66-9C3B32796A57}"/>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 name="Oval 17">
            <a:extLst>
              <a:ext uri="{FF2B5EF4-FFF2-40B4-BE49-F238E27FC236}">
                <a16:creationId xmlns:a16="http://schemas.microsoft.com/office/drawing/2014/main" id="{DE30915E-D580-4F90-A90A-8BA3873CF7E2}"/>
              </a:ext>
            </a:extLst>
          </p:cNvPr>
          <p:cNvSpPr/>
          <p:nvPr/>
        </p:nvSpPr>
        <p:spPr>
          <a:xfrm>
            <a:off x="1000214" y="183963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6BF7E846-2E2D-46AC-8A86-5E28E3A26DCD}"/>
              </a:ext>
            </a:extLst>
          </p:cNvPr>
          <p:cNvSpPr/>
          <p:nvPr/>
        </p:nvSpPr>
        <p:spPr>
          <a:xfrm>
            <a:off x="1494144" y="18382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1BB932E1-0454-433B-8B0A-7C2E7520AF08}"/>
              </a:ext>
            </a:extLst>
          </p:cNvPr>
          <p:cNvSpPr/>
          <p:nvPr/>
        </p:nvSpPr>
        <p:spPr>
          <a:xfrm>
            <a:off x="1997399" y="184260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F5EEC6C3-929F-454E-87CD-F960222D62D4}"/>
              </a:ext>
            </a:extLst>
          </p:cNvPr>
          <p:cNvSpPr/>
          <p:nvPr/>
        </p:nvSpPr>
        <p:spPr>
          <a:xfrm>
            <a:off x="2000759" y="23470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AB3E195-84F2-42D1-A22F-06D9723ECC56}"/>
              </a:ext>
            </a:extLst>
          </p:cNvPr>
          <p:cNvSpPr/>
          <p:nvPr/>
        </p:nvSpPr>
        <p:spPr>
          <a:xfrm>
            <a:off x="1008773" y="28766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21DC9794-F543-40E9-BC52-30D1DCCC4549}"/>
              </a:ext>
            </a:extLst>
          </p:cNvPr>
          <p:cNvGrpSpPr/>
          <p:nvPr/>
        </p:nvGrpSpPr>
        <p:grpSpPr>
          <a:xfrm>
            <a:off x="4904764" y="1743427"/>
            <a:ext cx="1459684" cy="1464799"/>
            <a:chOff x="914399" y="1761688"/>
            <a:chExt cx="1459684" cy="1464800"/>
          </a:xfrm>
        </p:grpSpPr>
        <p:sp>
          <p:nvSpPr>
            <p:cNvPr id="29" name="Rectangle 28">
              <a:extLst>
                <a:ext uri="{FF2B5EF4-FFF2-40B4-BE49-F238E27FC236}">
                  <a16:creationId xmlns:a16="http://schemas.microsoft.com/office/drawing/2014/main" id="{DDB12060-5547-4CD0-96FF-93850BCBB3EF}"/>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EA37612-CD89-4D11-A8BD-5B93462A9C6F}"/>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110F2A3-F8C1-4A96-8622-73175FF0B240}"/>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1ACD93FD-F8CA-4EAA-BA8D-8C9C565AB4AF}"/>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63A84DF-58A6-4410-B954-B6C6CC8905C8}"/>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F0F570F3-B531-4ED2-B54F-0B49410FDF06}"/>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8E42769-0885-4CF3-8663-922E3FFB03C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E96C3A0-1998-4663-BAAA-DAB87735D536}"/>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194D528-8832-4B85-A794-E0CB4B471068}"/>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CAAE5B5-05A1-47E5-8DF7-EBFE72FF4818}"/>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632672B5-C5F2-4AC9-B4B7-11B89E327FD4}"/>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0E973F-BA7A-460B-806F-4AFEB46421A6}"/>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44A3EB3-9804-4F34-A242-88D95C3116FA}"/>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2" name="Oval 41">
            <a:extLst>
              <a:ext uri="{FF2B5EF4-FFF2-40B4-BE49-F238E27FC236}">
                <a16:creationId xmlns:a16="http://schemas.microsoft.com/office/drawing/2014/main" id="{8B634905-EC38-4C51-9F48-253487D1AACC}"/>
              </a:ext>
            </a:extLst>
          </p:cNvPr>
          <p:cNvSpPr/>
          <p:nvPr/>
        </p:nvSpPr>
        <p:spPr>
          <a:xfrm>
            <a:off x="4990579" y="182137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226C535-7CE2-40C5-8610-748A8CF7B501}"/>
              </a:ext>
            </a:extLst>
          </p:cNvPr>
          <p:cNvSpPr/>
          <p:nvPr/>
        </p:nvSpPr>
        <p:spPr>
          <a:xfrm>
            <a:off x="5484509" y="181994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3A6B121B-1166-4FB7-BD5B-E415DBFBFC62}"/>
              </a:ext>
            </a:extLst>
          </p:cNvPr>
          <p:cNvSpPr/>
          <p:nvPr/>
        </p:nvSpPr>
        <p:spPr>
          <a:xfrm>
            <a:off x="4982360" y="232471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C1EC42E7-0EE6-4759-BCC0-6AFBBE33CC90}"/>
              </a:ext>
            </a:extLst>
          </p:cNvPr>
          <p:cNvSpPr/>
          <p:nvPr/>
        </p:nvSpPr>
        <p:spPr>
          <a:xfrm>
            <a:off x="5480159" y="285673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19012CF9-56B4-45E8-B9DA-556EEC6D4A9D}"/>
              </a:ext>
            </a:extLst>
          </p:cNvPr>
          <p:cNvSpPr/>
          <p:nvPr/>
        </p:nvSpPr>
        <p:spPr>
          <a:xfrm>
            <a:off x="5982007" y="284851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a:extLst>
              <a:ext uri="{FF2B5EF4-FFF2-40B4-BE49-F238E27FC236}">
                <a16:creationId xmlns:a16="http://schemas.microsoft.com/office/drawing/2014/main" id="{5D42C251-A787-4F77-AC5B-91EE305DDFB2}"/>
              </a:ext>
            </a:extLst>
          </p:cNvPr>
          <p:cNvGrpSpPr/>
          <p:nvPr/>
        </p:nvGrpSpPr>
        <p:grpSpPr>
          <a:xfrm>
            <a:off x="8895129" y="1752686"/>
            <a:ext cx="1459684" cy="1464186"/>
            <a:chOff x="914399" y="1761688"/>
            <a:chExt cx="1459684" cy="1464187"/>
          </a:xfrm>
        </p:grpSpPr>
        <p:sp>
          <p:nvSpPr>
            <p:cNvPr id="52" name="Rectangle 51">
              <a:extLst>
                <a:ext uri="{FF2B5EF4-FFF2-40B4-BE49-F238E27FC236}">
                  <a16:creationId xmlns:a16="http://schemas.microsoft.com/office/drawing/2014/main" id="{B7C1E39B-2A91-43CD-8462-FC262DF41F60}"/>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480FC403-9A64-404B-BB21-24E2A75A0C47}"/>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3521EEA8-8061-4718-A222-2B15C15693C5}"/>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A67A2447-439B-481F-BB22-B745E2933F6C}"/>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AD9A9410-E573-4BDB-89B5-63CF2E2B5D31}"/>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8AF8F43A-1C0D-4188-AAF5-080A1CB3F71A}"/>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6FBF30A1-003F-4C74-AB35-72195CBBEE4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E74591EA-B8FD-4A3C-B2FF-12C95E7DDAB3}"/>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07EBB558-4042-450B-B66A-CB30685BC9C5}"/>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DFFD78A7-D7EA-4017-8A49-DBFCC701FFCF}"/>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1DE2646C-EF99-48E7-AE17-DFEDFB11DA33}"/>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A75C21F6-61A6-4F3D-93DE-EADB54FB1F2E}"/>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E8C5002-00EA-4BB1-943E-2945E734F784}"/>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6" name="Oval 65">
            <a:extLst>
              <a:ext uri="{FF2B5EF4-FFF2-40B4-BE49-F238E27FC236}">
                <a16:creationId xmlns:a16="http://schemas.microsoft.com/office/drawing/2014/main" id="{691EEB67-E1DA-449B-A0F2-8223AA9AEDF7}"/>
              </a:ext>
            </a:extLst>
          </p:cNvPr>
          <p:cNvSpPr/>
          <p:nvPr/>
        </p:nvSpPr>
        <p:spPr>
          <a:xfrm>
            <a:off x="9474874" y="182920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492BD2AE-B80B-4D08-B26E-E7B0BDE2863D}"/>
              </a:ext>
            </a:extLst>
          </p:cNvPr>
          <p:cNvSpPr/>
          <p:nvPr/>
        </p:nvSpPr>
        <p:spPr>
          <a:xfrm>
            <a:off x="9978129" y="18336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8E52FFE0-F5CC-425F-8160-D5A9E66CC0CB}"/>
              </a:ext>
            </a:extLst>
          </p:cNvPr>
          <p:cNvSpPr/>
          <p:nvPr/>
        </p:nvSpPr>
        <p:spPr>
          <a:xfrm>
            <a:off x="8972725" y="233397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50F28A77-1C3B-498A-9765-4C28AFD9B6C8}"/>
              </a:ext>
            </a:extLst>
          </p:cNvPr>
          <p:cNvSpPr/>
          <p:nvPr/>
        </p:nvSpPr>
        <p:spPr>
          <a:xfrm>
            <a:off x="9981489" y="233808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D89334-D8BE-42C6-8D5A-5258BFD832C1}"/>
              </a:ext>
            </a:extLst>
          </p:cNvPr>
          <p:cNvSpPr/>
          <p:nvPr/>
        </p:nvSpPr>
        <p:spPr>
          <a:xfrm>
            <a:off x="9470524" y="28659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93EEF109-E077-48B4-9C11-F319B3BF037D}"/>
              </a:ext>
            </a:extLst>
          </p:cNvPr>
          <p:cNvGrpSpPr/>
          <p:nvPr/>
        </p:nvGrpSpPr>
        <p:grpSpPr>
          <a:xfrm>
            <a:off x="915125" y="4251123"/>
            <a:ext cx="1459684" cy="1464799"/>
            <a:chOff x="914399" y="1761688"/>
            <a:chExt cx="1459684" cy="1464800"/>
          </a:xfrm>
        </p:grpSpPr>
        <p:sp>
          <p:nvSpPr>
            <p:cNvPr id="75" name="Rectangle 74">
              <a:extLst>
                <a:ext uri="{FF2B5EF4-FFF2-40B4-BE49-F238E27FC236}">
                  <a16:creationId xmlns:a16="http://schemas.microsoft.com/office/drawing/2014/main" id="{186467F9-40F7-4C27-84F1-2B006707781D}"/>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24F52444-646C-4C1C-BE1E-60BEF4FB065B}"/>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D88D56F-0605-4243-8F22-06E63E3FE57C}"/>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E2554671-C790-44FE-9267-6F2B5EE000D9}"/>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4F97C340-F587-4D75-A7B3-B5A347BC0464}"/>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08B45E97-0130-4ACB-8FF3-997B61786D3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32AA861C-0ED9-43B9-B67E-8496BB0C4F2D}"/>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ectangle 81">
              <a:extLst>
                <a:ext uri="{FF2B5EF4-FFF2-40B4-BE49-F238E27FC236}">
                  <a16:creationId xmlns:a16="http://schemas.microsoft.com/office/drawing/2014/main" id="{C137E7E1-73B7-43BF-BC71-DF399D5D891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4CCD693-7E64-41C5-85A1-4783C1EEDE82}"/>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0AF1D50-6981-4B8B-BF08-2F52DD4BB805}"/>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5CA107FB-2C4E-4971-B13D-56F975E59498}"/>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7AB8F64C-AD77-4C84-8D66-ACE2D275CC33}"/>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33A30BE-F7AA-4E8D-A478-851A476643F8}"/>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8" name="Oval 87">
            <a:extLst>
              <a:ext uri="{FF2B5EF4-FFF2-40B4-BE49-F238E27FC236}">
                <a16:creationId xmlns:a16="http://schemas.microsoft.com/office/drawing/2014/main" id="{1DF37500-8702-4816-8C52-8E2E896B0B9B}"/>
              </a:ext>
            </a:extLst>
          </p:cNvPr>
          <p:cNvSpPr/>
          <p:nvPr/>
        </p:nvSpPr>
        <p:spPr>
          <a:xfrm>
            <a:off x="1000940" y="432907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3AE594-1227-4E9E-8D97-74B614856930}"/>
              </a:ext>
            </a:extLst>
          </p:cNvPr>
          <p:cNvSpPr/>
          <p:nvPr/>
        </p:nvSpPr>
        <p:spPr>
          <a:xfrm>
            <a:off x="1998125" y="433204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658E9D52-82D6-4C5A-88A7-75EB63F22E91}"/>
              </a:ext>
            </a:extLst>
          </p:cNvPr>
          <p:cNvSpPr/>
          <p:nvPr/>
        </p:nvSpPr>
        <p:spPr>
          <a:xfrm>
            <a:off x="992721" y="483241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A2A32418-0243-42F0-83A0-FD8B7A9C06B6}"/>
              </a:ext>
            </a:extLst>
          </p:cNvPr>
          <p:cNvSpPr/>
          <p:nvPr/>
        </p:nvSpPr>
        <p:spPr>
          <a:xfrm>
            <a:off x="1487580" y="4840929"/>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7B9E201A-048F-4391-99A0-5D9A4932169B}"/>
              </a:ext>
            </a:extLst>
          </p:cNvPr>
          <p:cNvSpPr/>
          <p:nvPr/>
        </p:nvSpPr>
        <p:spPr>
          <a:xfrm>
            <a:off x="1009499" y="536611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Group 96">
            <a:extLst>
              <a:ext uri="{FF2B5EF4-FFF2-40B4-BE49-F238E27FC236}">
                <a16:creationId xmlns:a16="http://schemas.microsoft.com/office/drawing/2014/main" id="{C668328C-FD27-44D3-A90D-AEB9F00A6B02}"/>
              </a:ext>
            </a:extLst>
          </p:cNvPr>
          <p:cNvGrpSpPr/>
          <p:nvPr/>
        </p:nvGrpSpPr>
        <p:grpSpPr>
          <a:xfrm>
            <a:off x="4905490" y="4232862"/>
            <a:ext cx="1459684" cy="1464799"/>
            <a:chOff x="914399" y="1761688"/>
            <a:chExt cx="1459684" cy="1464800"/>
          </a:xfrm>
        </p:grpSpPr>
        <p:sp>
          <p:nvSpPr>
            <p:cNvPr id="98" name="Rectangle 97">
              <a:extLst>
                <a:ext uri="{FF2B5EF4-FFF2-40B4-BE49-F238E27FC236}">
                  <a16:creationId xmlns:a16="http://schemas.microsoft.com/office/drawing/2014/main" id="{1EA9454B-8502-46CB-AE57-F11D5EEF02F5}"/>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83F0D80A-EF05-4314-B279-2B4A2725F114}"/>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A58CCDBC-1918-4163-BAF3-AFF3875459AE}"/>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AD4A0341-51DE-4577-9592-D3C7325D01D1}"/>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35E34477-17AC-4BDC-9C9F-107A152F4F76}"/>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D21F036-C9C6-415F-872A-7B0A116A9508}"/>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2760B9B1-4952-4991-B2C4-58C1DB7D0D4B}"/>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Rectangle 104">
              <a:extLst>
                <a:ext uri="{FF2B5EF4-FFF2-40B4-BE49-F238E27FC236}">
                  <a16:creationId xmlns:a16="http://schemas.microsoft.com/office/drawing/2014/main" id="{0F957735-B2F4-48E1-9922-768377F423E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6" name="Rectangle 105">
              <a:extLst>
                <a:ext uri="{FF2B5EF4-FFF2-40B4-BE49-F238E27FC236}">
                  <a16:creationId xmlns:a16="http://schemas.microsoft.com/office/drawing/2014/main" id="{082A1A60-157D-46B4-BC90-DE2D41C42551}"/>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90E197BB-EC04-4DEF-81AD-7548494F6C20}"/>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C4ADE1F8-9249-4788-BFEB-88B9C8B604DF}"/>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6894F757-BA60-4E67-BA6E-FDB58C630DB7}"/>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C9C0FC3B-8E09-4A01-9069-AB99DCB8881B}"/>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2" name="Oval 111">
            <a:extLst>
              <a:ext uri="{FF2B5EF4-FFF2-40B4-BE49-F238E27FC236}">
                <a16:creationId xmlns:a16="http://schemas.microsoft.com/office/drawing/2014/main" id="{5901B196-1B41-4174-A191-9D81034E1B98}"/>
              </a:ext>
            </a:extLst>
          </p:cNvPr>
          <p:cNvSpPr/>
          <p:nvPr/>
        </p:nvSpPr>
        <p:spPr>
          <a:xfrm>
            <a:off x="5485235" y="430938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E02BB134-E886-4A1B-B818-D0ACC97A5A19}"/>
              </a:ext>
            </a:extLst>
          </p:cNvPr>
          <p:cNvSpPr/>
          <p:nvPr/>
        </p:nvSpPr>
        <p:spPr>
          <a:xfrm>
            <a:off x="5988490" y="431378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440150B1-DEBA-4E96-8916-A1BF2DF7EB53}"/>
              </a:ext>
            </a:extLst>
          </p:cNvPr>
          <p:cNvSpPr/>
          <p:nvPr/>
        </p:nvSpPr>
        <p:spPr>
          <a:xfrm>
            <a:off x="5477945" y="482266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377A454F-26BB-4BBA-A179-419C12A7404A}"/>
              </a:ext>
            </a:extLst>
          </p:cNvPr>
          <p:cNvSpPr/>
          <p:nvPr/>
        </p:nvSpPr>
        <p:spPr>
          <a:xfrm>
            <a:off x="4999864" y="534785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7C512023-9198-4389-AE37-7EEC17448043}"/>
              </a:ext>
            </a:extLst>
          </p:cNvPr>
          <p:cNvSpPr/>
          <p:nvPr/>
        </p:nvSpPr>
        <p:spPr>
          <a:xfrm>
            <a:off x="5982733" y="533795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 name="Group 119">
            <a:extLst>
              <a:ext uri="{FF2B5EF4-FFF2-40B4-BE49-F238E27FC236}">
                <a16:creationId xmlns:a16="http://schemas.microsoft.com/office/drawing/2014/main" id="{CD03142D-7B71-45D1-9EF3-209CA0B399DB}"/>
              </a:ext>
            </a:extLst>
          </p:cNvPr>
          <p:cNvGrpSpPr/>
          <p:nvPr/>
        </p:nvGrpSpPr>
        <p:grpSpPr>
          <a:xfrm>
            <a:off x="8895855" y="4242121"/>
            <a:ext cx="1459684" cy="1464799"/>
            <a:chOff x="914399" y="1761688"/>
            <a:chExt cx="1459684" cy="1464800"/>
          </a:xfrm>
        </p:grpSpPr>
        <p:sp>
          <p:nvSpPr>
            <p:cNvPr id="121" name="Rectangle 120">
              <a:extLst>
                <a:ext uri="{FF2B5EF4-FFF2-40B4-BE49-F238E27FC236}">
                  <a16:creationId xmlns:a16="http://schemas.microsoft.com/office/drawing/2014/main" id="{25A6D70F-00A4-413D-A9C5-E697F6E839F1}"/>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29FC6024-4CCA-48B7-889F-00A5A3A801DA}"/>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extLst>
                <a:ext uri="{FF2B5EF4-FFF2-40B4-BE49-F238E27FC236}">
                  <a16:creationId xmlns:a16="http://schemas.microsoft.com/office/drawing/2014/main" id="{F8588BFC-7C42-474A-BAC5-49DB0850686A}"/>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extLst>
                <a:ext uri="{FF2B5EF4-FFF2-40B4-BE49-F238E27FC236}">
                  <a16:creationId xmlns:a16="http://schemas.microsoft.com/office/drawing/2014/main" id="{BB4D53FB-2BBF-4FB3-9CEE-D2A3870BBC64}"/>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7CCD98D8-AB25-4894-90F2-3F63001A764C}"/>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DDD65229-A740-428A-B8E7-E2A7BA802ADE}"/>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a:extLst>
                <a:ext uri="{FF2B5EF4-FFF2-40B4-BE49-F238E27FC236}">
                  <a16:creationId xmlns:a16="http://schemas.microsoft.com/office/drawing/2014/main" id="{270B8DD2-810B-4EC4-BCAB-BA4297936012}"/>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Rectangle 127">
              <a:extLst>
                <a:ext uri="{FF2B5EF4-FFF2-40B4-BE49-F238E27FC236}">
                  <a16:creationId xmlns:a16="http://schemas.microsoft.com/office/drawing/2014/main" id="{0BCA7706-74C9-47C3-AED1-992167AFE9A4}"/>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Rectangle 128">
              <a:extLst>
                <a:ext uri="{FF2B5EF4-FFF2-40B4-BE49-F238E27FC236}">
                  <a16:creationId xmlns:a16="http://schemas.microsoft.com/office/drawing/2014/main" id="{D1B110EA-50E4-4C02-B4EA-045115E1F54D}"/>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EFD9CBC7-E4B0-4B28-BE83-9DE73A2044FA}"/>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93198833-E55A-43C5-A6D2-A6A7BD05DB4D}"/>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04752453-E796-41C3-B3BF-FC990AE3F7EA}"/>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9A5B2FC6-55E0-498A-9029-CE6C44211F86}"/>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5" name="Oval 134">
            <a:extLst>
              <a:ext uri="{FF2B5EF4-FFF2-40B4-BE49-F238E27FC236}">
                <a16:creationId xmlns:a16="http://schemas.microsoft.com/office/drawing/2014/main" id="{795D1C99-6B98-4471-A677-1998C23ED614}"/>
              </a:ext>
            </a:extLst>
          </p:cNvPr>
          <p:cNvSpPr/>
          <p:nvPr/>
        </p:nvSpPr>
        <p:spPr>
          <a:xfrm>
            <a:off x="9475600" y="4318639"/>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C1F3134A-BC12-4DFA-960E-73CFEDC4F9B1}"/>
              </a:ext>
            </a:extLst>
          </p:cNvPr>
          <p:cNvSpPr/>
          <p:nvPr/>
        </p:nvSpPr>
        <p:spPr>
          <a:xfrm>
            <a:off x="9468310" y="48319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a:extLst>
              <a:ext uri="{FF2B5EF4-FFF2-40B4-BE49-F238E27FC236}">
                <a16:creationId xmlns:a16="http://schemas.microsoft.com/office/drawing/2014/main" id="{D82CCC86-F14F-493B-9353-E86E065C64A1}"/>
              </a:ext>
            </a:extLst>
          </p:cNvPr>
          <p:cNvSpPr/>
          <p:nvPr/>
        </p:nvSpPr>
        <p:spPr>
          <a:xfrm>
            <a:off x="9982215" y="48275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C5FCB6BE-8C40-42B6-9A1D-9F2C2EDA980A}"/>
              </a:ext>
            </a:extLst>
          </p:cNvPr>
          <p:cNvSpPr/>
          <p:nvPr/>
        </p:nvSpPr>
        <p:spPr>
          <a:xfrm>
            <a:off x="8990229" y="53571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1BE3E4B3-02EF-461A-BAB2-6F23A4026936}"/>
              </a:ext>
            </a:extLst>
          </p:cNvPr>
          <p:cNvSpPr/>
          <p:nvPr/>
        </p:nvSpPr>
        <p:spPr>
          <a:xfrm>
            <a:off x="9471250" y="53554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TextBox 133">
            <a:extLst>
              <a:ext uri="{FF2B5EF4-FFF2-40B4-BE49-F238E27FC236}">
                <a16:creationId xmlns:a16="http://schemas.microsoft.com/office/drawing/2014/main" id="{B898EFB1-C1BE-403D-A2F8-4DFB88C2C51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137" name="TextBox 136">
            <a:extLst>
              <a:ext uri="{FF2B5EF4-FFF2-40B4-BE49-F238E27FC236}">
                <a16:creationId xmlns:a16="http://schemas.microsoft.com/office/drawing/2014/main" id="{28512494-33E5-4D42-AED5-08FC98D62AB2}"/>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473244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D2A-A444-408D-9437-D0EBB953B95E}"/>
              </a:ext>
            </a:extLst>
          </p:cNvPr>
          <p:cNvSpPr>
            <a:spLocks noGrp="1"/>
          </p:cNvSpPr>
          <p:nvPr>
            <p:ph type="title"/>
          </p:nvPr>
        </p:nvSpPr>
        <p:spPr>
          <a:xfrm>
            <a:off x="914399" y="366609"/>
            <a:ext cx="11098636" cy="1325563"/>
          </a:xfrm>
        </p:spPr>
        <p:txBody>
          <a:bodyPr/>
          <a:lstStyle/>
          <a:p>
            <a:r>
              <a:rPr lang="en-GB" dirty="0"/>
              <a:t>Combinations for revealing clues (a little harder)</a:t>
            </a:r>
          </a:p>
        </p:txBody>
      </p:sp>
      <p:grpSp>
        <p:nvGrpSpPr>
          <p:cNvPr id="17" name="Group 16">
            <a:extLst>
              <a:ext uri="{FF2B5EF4-FFF2-40B4-BE49-F238E27FC236}">
                <a16:creationId xmlns:a16="http://schemas.microsoft.com/office/drawing/2014/main" id="{D1F079BF-50A8-4D47-BAF1-2EBD0CD22E71}"/>
              </a:ext>
            </a:extLst>
          </p:cNvPr>
          <p:cNvGrpSpPr/>
          <p:nvPr/>
        </p:nvGrpSpPr>
        <p:grpSpPr>
          <a:xfrm>
            <a:off x="914399" y="1761688"/>
            <a:ext cx="1459684" cy="1459686"/>
            <a:chOff x="914399" y="1761688"/>
            <a:chExt cx="1459684" cy="1459687"/>
          </a:xfrm>
        </p:grpSpPr>
        <p:sp>
          <p:nvSpPr>
            <p:cNvPr id="4" name="Rectangle 3">
              <a:extLst>
                <a:ext uri="{FF2B5EF4-FFF2-40B4-BE49-F238E27FC236}">
                  <a16:creationId xmlns:a16="http://schemas.microsoft.com/office/drawing/2014/main" id="{C3CDF23B-D37D-4539-A1AB-B43F85CFAE83}"/>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820CD0B-9246-4111-B171-B72F31398ED9}"/>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725182D-FC2F-41D0-B178-2B19326755B7}"/>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12D5330-65DA-484A-8BE6-E3848079EAE8}"/>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0EA188-0B09-4808-817F-A93D4D202575}"/>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386E90-6C78-4673-8F65-4E4B5CA46DD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C2F0D01-8AEF-4333-8F28-96741F71DFC8}"/>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48DD048-DCF7-4E01-A713-7AD91B1EF1AE}"/>
                </a:ext>
              </a:extLst>
            </p:cNvPr>
            <p:cNvSpPr/>
            <p:nvPr/>
          </p:nvSpPr>
          <p:spPr>
            <a:xfrm>
              <a:off x="1400960" y="2730924"/>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3E2C21B-6CFD-4C0C-A29E-3B033237235B}"/>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F4D0DC-DF5A-492D-B966-0AD70F0A40B1}"/>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F891C88-A5DF-4487-955E-DA0593367B02}"/>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695EED4-E9CC-4F22-BE9A-316F9C3A56B8}"/>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2125BCE-8FA6-4E21-BC66-9C3B32796A57}"/>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 name="Oval 17">
            <a:extLst>
              <a:ext uri="{FF2B5EF4-FFF2-40B4-BE49-F238E27FC236}">
                <a16:creationId xmlns:a16="http://schemas.microsoft.com/office/drawing/2014/main" id="{DE30915E-D580-4F90-A90A-8BA3873CF7E2}"/>
              </a:ext>
            </a:extLst>
          </p:cNvPr>
          <p:cNvSpPr/>
          <p:nvPr/>
        </p:nvSpPr>
        <p:spPr>
          <a:xfrm>
            <a:off x="1000214" y="183963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6BF7E846-2E2D-46AC-8A86-5E28E3A26DCD}"/>
              </a:ext>
            </a:extLst>
          </p:cNvPr>
          <p:cNvSpPr/>
          <p:nvPr/>
        </p:nvSpPr>
        <p:spPr>
          <a:xfrm>
            <a:off x="1494144" y="18382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B2E7E3C-13B8-46B7-847B-CCBC0DA7B559}"/>
              </a:ext>
            </a:extLst>
          </p:cNvPr>
          <p:cNvSpPr/>
          <p:nvPr/>
        </p:nvSpPr>
        <p:spPr>
          <a:xfrm>
            <a:off x="1486854" y="235149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AB3E195-84F2-42D1-A22F-06D9723ECC56}"/>
              </a:ext>
            </a:extLst>
          </p:cNvPr>
          <p:cNvSpPr/>
          <p:nvPr/>
        </p:nvSpPr>
        <p:spPr>
          <a:xfrm>
            <a:off x="1008773" y="28766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3ACB552D-3D8A-4860-9EF2-DB6EBE668CD9}"/>
              </a:ext>
            </a:extLst>
          </p:cNvPr>
          <p:cNvSpPr/>
          <p:nvPr/>
        </p:nvSpPr>
        <p:spPr>
          <a:xfrm>
            <a:off x="1489794" y="287499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21DC9794-F543-40E9-BC52-30D1DCCC4549}"/>
              </a:ext>
            </a:extLst>
          </p:cNvPr>
          <p:cNvGrpSpPr/>
          <p:nvPr/>
        </p:nvGrpSpPr>
        <p:grpSpPr>
          <a:xfrm>
            <a:off x="4904764" y="1743427"/>
            <a:ext cx="1459684" cy="1464799"/>
            <a:chOff x="914399" y="1761688"/>
            <a:chExt cx="1459684" cy="1464800"/>
          </a:xfrm>
        </p:grpSpPr>
        <p:sp>
          <p:nvSpPr>
            <p:cNvPr id="29" name="Rectangle 28">
              <a:extLst>
                <a:ext uri="{FF2B5EF4-FFF2-40B4-BE49-F238E27FC236}">
                  <a16:creationId xmlns:a16="http://schemas.microsoft.com/office/drawing/2014/main" id="{DDB12060-5547-4CD0-96FF-93850BCBB3EF}"/>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EA37612-CD89-4D11-A8BD-5B93462A9C6F}"/>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110F2A3-F8C1-4A96-8622-73175FF0B240}"/>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1ACD93FD-F8CA-4EAA-BA8D-8C9C565AB4AF}"/>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63A84DF-58A6-4410-B954-B6C6CC8905C8}"/>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F0F570F3-B531-4ED2-B54F-0B49410FDF06}"/>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8E42769-0885-4CF3-8663-922E3FFB03C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E96C3A0-1998-4663-BAAA-DAB87735D536}"/>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194D528-8832-4B85-A794-E0CB4B471068}"/>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CAAE5B5-05A1-47E5-8DF7-EBFE72FF4818}"/>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632672B5-C5F2-4AC9-B4B7-11B89E327FD4}"/>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0E973F-BA7A-460B-806F-4AFEB46421A6}"/>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44A3EB3-9804-4F34-A242-88D95C3116FA}"/>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2" name="Oval 41">
            <a:extLst>
              <a:ext uri="{FF2B5EF4-FFF2-40B4-BE49-F238E27FC236}">
                <a16:creationId xmlns:a16="http://schemas.microsoft.com/office/drawing/2014/main" id="{8B634905-EC38-4C51-9F48-253487D1AACC}"/>
              </a:ext>
            </a:extLst>
          </p:cNvPr>
          <p:cNvSpPr/>
          <p:nvPr/>
        </p:nvSpPr>
        <p:spPr>
          <a:xfrm>
            <a:off x="4990579" y="182137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226C535-7CE2-40C5-8610-748A8CF7B501}"/>
              </a:ext>
            </a:extLst>
          </p:cNvPr>
          <p:cNvSpPr/>
          <p:nvPr/>
        </p:nvSpPr>
        <p:spPr>
          <a:xfrm>
            <a:off x="5484509" y="181994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28B22715-FD8F-4138-A642-8AC677EE181C}"/>
              </a:ext>
            </a:extLst>
          </p:cNvPr>
          <p:cNvSpPr/>
          <p:nvPr/>
        </p:nvSpPr>
        <p:spPr>
          <a:xfrm>
            <a:off x="5991124" y="232882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5F5ECA8A-C4FB-4E65-8C19-6A838BA85FBF}"/>
              </a:ext>
            </a:extLst>
          </p:cNvPr>
          <p:cNvSpPr/>
          <p:nvPr/>
        </p:nvSpPr>
        <p:spPr>
          <a:xfrm>
            <a:off x="4999138" y="285842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19012CF9-56B4-45E8-B9DA-556EEC6D4A9D}"/>
              </a:ext>
            </a:extLst>
          </p:cNvPr>
          <p:cNvSpPr/>
          <p:nvPr/>
        </p:nvSpPr>
        <p:spPr>
          <a:xfrm>
            <a:off x="5982007" y="284851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a:extLst>
              <a:ext uri="{FF2B5EF4-FFF2-40B4-BE49-F238E27FC236}">
                <a16:creationId xmlns:a16="http://schemas.microsoft.com/office/drawing/2014/main" id="{5D42C251-A787-4F77-AC5B-91EE305DDFB2}"/>
              </a:ext>
            </a:extLst>
          </p:cNvPr>
          <p:cNvGrpSpPr/>
          <p:nvPr/>
        </p:nvGrpSpPr>
        <p:grpSpPr>
          <a:xfrm>
            <a:off x="8895129" y="1752686"/>
            <a:ext cx="1459684" cy="1464186"/>
            <a:chOff x="914399" y="1761688"/>
            <a:chExt cx="1459684" cy="1464187"/>
          </a:xfrm>
        </p:grpSpPr>
        <p:sp>
          <p:nvSpPr>
            <p:cNvPr id="52" name="Rectangle 51">
              <a:extLst>
                <a:ext uri="{FF2B5EF4-FFF2-40B4-BE49-F238E27FC236}">
                  <a16:creationId xmlns:a16="http://schemas.microsoft.com/office/drawing/2014/main" id="{B7C1E39B-2A91-43CD-8462-FC262DF41F60}"/>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480FC403-9A64-404B-BB21-24E2A75A0C47}"/>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3521EEA8-8061-4718-A222-2B15C15693C5}"/>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A67A2447-439B-481F-BB22-B745E2933F6C}"/>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AD9A9410-E573-4BDB-89B5-63CF2E2B5D31}"/>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8AF8F43A-1C0D-4188-AAF5-080A1CB3F71A}"/>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6FBF30A1-003F-4C74-AB35-72195CBBEE4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E74591EA-B8FD-4A3C-B2FF-12C95E7DDAB3}"/>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07EBB558-4042-450B-B66A-CB30685BC9C5}"/>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DFFD78A7-D7EA-4017-8A49-DBFCC701FFCF}"/>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1DE2646C-EF99-48E7-AE17-DFEDFB11DA33}"/>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A75C21F6-61A6-4F3D-93DE-EADB54FB1F2E}"/>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E8C5002-00EA-4BB1-943E-2945E734F784}"/>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6" name="Oval 65">
            <a:extLst>
              <a:ext uri="{FF2B5EF4-FFF2-40B4-BE49-F238E27FC236}">
                <a16:creationId xmlns:a16="http://schemas.microsoft.com/office/drawing/2014/main" id="{691EEB67-E1DA-449B-A0F2-8223AA9AEDF7}"/>
              </a:ext>
            </a:extLst>
          </p:cNvPr>
          <p:cNvSpPr/>
          <p:nvPr/>
        </p:nvSpPr>
        <p:spPr>
          <a:xfrm>
            <a:off x="9474874" y="182920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ACF180EB-61AA-4BD9-91BD-0E4E75C17C6A}"/>
              </a:ext>
            </a:extLst>
          </p:cNvPr>
          <p:cNvSpPr/>
          <p:nvPr/>
        </p:nvSpPr>
        <p:spPr>
          <a:xfrm>
            <a:off x="9467584" y="23424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50F28A77-1C3B-498A-9765-4C28AFD9B6C8}"/>
              </a:ext>
            </a:extLst>
          </p:cNvPr>
          <p:cNvSpPr/>
          <p:nvPr/>
        </p:nvSpPr>
        <p:spPr>
          <a:xfrm>
            <a:off x="9981489" y="233808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D89334-D8BE-42C6-8D5A-5258BFD832C1}"/>
              </a:ext>
            </a:extLst>
          </p:cNvPr>
          <p:cNvSpPr/>
          <p:nvPr/>
        </p:nvSpPr>
        <p:spPr>
          <a:xfrm>
            <a:off x="9470524" y="28659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F6AD0B5-22A5-49BA-9AE6-0CEC69671E04}"/>
              </a:ext>
            </a:extLst>
          </p:cNvPr>
          <p:cNvSpPr/>
          <p:nvPr/>
        </p:nvSpPr>
        <p:spPr>
          <a:xfrm>
            <a:off x="9972372" y="285777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93EEF109-E077-48B4-9C11-F319B3BF037D}"/>
              </a:ext>
            </a:extLst>
          </p:cNvPr>
          <p:cNvGrpSpPr/>
          <p:nvPr/>
        </p:nvGrpSpPr>
        <p:grpSpPr>
          <a:xfrm>
            <a:off x="915125" y="4251123"/>
            <a:ext cx="1459684" cy="1464799"/>
            <a:chOff x="914399" y="1761688"/>
            <a:chExt cx="1459684" cy="1464800"/>
          </a:xfrm>
        </p:grpSpPr>
        <p:sp>
          <p:nvSpPr>
            <p:cNvPr id="75" name="Rectangle 74">
              <a:extLst>
                <a:ext uri="{FF2B5EF4-FFF2-40B4-BE49-F238E27FC236}">
                  <a16:creationId xmlns:a16="http://schemas.microsoft.com/office/drawing/2014/main" id="{186467F9-40F7-4C27-84F1-2B006707781D}"/>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24F52444-646C-4C1C-BE1E-60BEF4FB065B}"/>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D88D56F-0605-4243-8F22-06E63E3FE57C}"/>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E2554671-C790-44FE-9267-6F2B5EE000D9}"/>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4F97C340-F587-4D75-A7B3-B5A347BC0464}"/>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08B45E97-0130-4ACB-8FF3-997B61786D3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32AA861C-0ED9-43B9-B67E-8496BB0C4F2D}"/>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ectangle 81">
              <a:extLst>
                <a:ext uri="{FF2B5EF4-FFF2-40B4-BE49-F238E27FC236}">
                  <a16:creationId xmlns:a16="http://schemas.microsoft.com/office/drawing/2014/main" id="{C137E7E1-73B7-43BF-BC71-DF399D5D891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4CCD693-7E64-41C5-85A1-4783C1EEDE82}"/>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0AF1D50-6981-4B8B-BF08-2F52DD4BB805}"/>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5CA107FB-2C4E-4971-B13D-56F975E59498}"/>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7AB8F64C-AD77-4C84-8D66-ACE2D275CC33}"/>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33A30BE-F7AA-4E8D-A478-851A476643F8}"/>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9" name="Oval 88">
            <a:extLst>
              <a:ext uri="{FF2B5EF4-FFF2-40B4-BE49-F238E27FC236}">
                <a16:creationId xmlns:a16="http://schemas.microsoft.com/office/drawing/2014/main" id="{3B33C585-D4EB-467E-A230-CE205BA7E43C}"/>
              </a:ext>
            </a:extLst>
          </p:cNvPr>
          <p:cNvSpPr/>
          <p:nvPr/>
        </p:nvSpPr>
        <p:spPr>
          <a:xfrm>
            <a:off x="1494870" y="432764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3AE594-1227-4E9E-8D97-74B614856930}"/>
              </a:ext>
            </a:extLst>
          </p:cNvPr>
          <p:cNvSpPr/>
          <p:nvPr/>
        </p:nvSpPr>
        <p:spPr>
          <a:xfrm>
            <a:off x="1998125" y="433204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658E9D52-82D6-4C5A-88A7-75EB63F22E91}"/>
              </a:ext>
            </a:extLst>
          </p:cNvPr>
          <p:cNvSpPr/>
          <p:nvPr/>
        </p:nvSpPr>
        <p:spPr>
          <a:xfrm>
            <a:off x="992721" y="483241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7B9E201A-048F-4391-99A0-5D9A4932169B}"/>
              </a:ext>
            </a:extLst>
          </p:cNvPr>
          <p:cNvSpPr/>
          <p:nvPr/>
        </p:nvSpPr>
        <p:spPr>
          <a:xfrm>
            <a:off x="1009499" y="536611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extLst>
              <a:ext uri="{FF2B5EF4-FFF2-40B4-BE49-F238E27FC236}">
                <a16:creationId xmlns:a16="http://schemas.microsoft.com/office/drawing/2014/main" id="{90C351FC-7256-4721-8686-C8694337B4E9}"/>
              </a:ext>
            </a:extLst>
          </p:cNvPr>
          <p:cNvSpPr/>
          <p:nvPr/>
        </p:nvSpPr>
        <p:spPr>
          <a:xfrm>
            <a:off x="1992368" y="535621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Group 96">
            <a:extLst>
              <a:ext uri="{FF2B5EF4-FFF2-40B4-BE49-F238E27FC236}">
                <a16:creationId xmlns:a16="http://schemas.microsoft.com/office/drawing/2014/main" id="{C668328C-FD27-44D3-A90D-AEB9F00A6B02}"/>
              </a:ext>
            </a:extLst>
          </p:cNvPr>
          <p:cNvGrpSpPr/>
          <p:nvPr/>
        </p:nvGrpSpPr>
        <p:grpSpPr>
          <a:xfrm>
            <a:off x="4905490" y="4232862"/>
            <a:ext cx="1459684" cy="1464799"/>
            <a:chOff x="914399" y="1761688"/>
            <a:chExt cx="1459684" cy="1464800"/>
          </a:xfrm>
        </p:grpSpPr>
        <p:sp>
          <p:nvSpPr>
            <p:cNvPr id="98" name="Rectangle 97">
              <a:extLst>
                <a:ext uri="{FF2B5EF4-FFF2-40B4-BE49-F238E27FC236}">
                  <a16:creationId xmlns:a16="http://schemas.microsoft.com/office/drawing/2014/main" id="{1EA9454B-8502-46CB-AE57-F11D5EEF02F5}"/>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83F0D80A-EF05-4314-B279-2B4A2725F114}"/>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A58CCDBC-1918-4163-BAF3-AFF3875459AE}"/>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AD4A0341-51DE-4577-9592-D3C7325D01D1}"/>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35E34477-17AC-4BDC-9C9F-107A152F4F76}"/>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D21F036-C9C6-415F-872A-7B0A116A9508}"/>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2760B9B1-4952-4991-B2C4-58C1DB7D0D4B}"/>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Rectangle 104">
              <a:extLst>
                <a:ext uri="{FF2B5EF4-FFF2-40B4-BE49-F238E27FC236}">
                  <a16:creationId xmlns:a16="http://schemas.microsoft.com/office/drawing/2014/main" id="{0F957735-B2F4-48E1-9922-768377F423E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6" name="Rectangle 105">
              <a:extLst>
                <a:ext uri="{FF2B5EF4-FFF2-40B4-BE49-F238E27FC236}">
                  <a16:creationId xmlns:a16="http://schemas.microsoft.com/office/drawing/2014/main" id="{082A1A60-157D-46B4-BC90-DE2D41C42551}"/>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90E197BB-EC04-4DEF-81AD-7548494F6C20}"/>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C4ADE1F8-9249-4788-BFEB-88B9C8B604DF}"/>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6894F757-BA60-4E67-BA6E-FDB58C630DB7}"/>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C9C0FC3B-8E09-4A01-9069-AB99DCB8881B}"/>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1" name="Oval 110">
            <a:extLst>
              <a:ext uri="{FF2B5EF4-FFF2-40B4-BE49-F238E27FC236}">
                <a16:creationId xmlns:a16="http://schemas.microsoft.com/office/drawing/2014/main" id="{3B6456F2-3C95-44B8-A4E6-847D036AB0DE}"/>
              </a:ext>
            </a:extLst>
          </p:cNvPr>
          <p:cNvSpPr/>
          <p:nvPr/>
        </p:nvSpPr>
        <p:spPr>
          <a:xfrm>
            <a:off x="4991305" y="431081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5901B196-1B41-4174-A191-9D81034E1B98}"/>
              </a:ext>
            </a:extLst>
          </p:cNvPr>
          <p:cNvSpPr/>
          <p:nvPr/>
        </p:nvSpPr>
        <p:spPr>
          <a:xfrm>
            <a:off x="5485235" y="430938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377A454F-26BB-4BBA-A179-419C12A7404A}"/>
              </a:ext>
            </a:extLst>
          </p:cNvPr>
          <p:cNvSpPr/>
          <p:nvPr/>
        </p:nvSpPr>
        <p:spPr>
          <a:xfrm>
            <a:off x="4999864" y="534785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F8718051-499C-48E5-BD2E-BFDDEBDB0F30}"/>
              </a:ext>
            </a:extLst>
          </p:cNvPr>
          <p:cNvSpPr/>
          <p:nvPr/>
        </p:nvSpPr>
        <p:spPr>
          <a:xfrm>
            <a:off x="5480885" y="534616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7C512023-9198-4389-AE37-7EEC17448043}"/>
              </a:ext>
            </a:extLst>
          </p:cNvPr>
          <p:cNvSpPr/>
          <p:nvPr/>
        </p:nvSpPr>
        <p:spPr>
          <a:xfrm>
            <a:off x="5982733" y="533795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 name="Group 119">
            <a:extLst>
              <a:ext uri="{FF2B5EF4-FFF2-40B4-BE49-F238E27FC236}">
                <a16:creationId xmlns:a16="http://schemas.microsoft.com/office/drawing/2014/main" id="{CD03142D-7B71-45D1-9EF3-209CA0B399DB}"/>
              </a:ext>
            </a:extLst>
          </p:cNvPr>
          <p:cNvGrpSpPr/>
          <p:nvPr/>
        </p:nvGrpSpPr>
        <p:grpSpPr>
          <a:xfrm>
            <a:off x="8895855" y="4242121"/>
            <a:ext cx="1459684" cy="1464799"/>
            <a:chOff x="914399" y="1761688"/>
            <a:chExt cx="1459684" cy="1464800"/>
          </a:xfrm>
        </p:grpSpPr>
        <p:sp>
          <p:nvSpPr>
            <p:cNvPr id="121" name="Rectangle 120">
              <a:extLst>
                <a:ext uri="{FF2B5EF4-FFF2-40B4-BE49-F238E27FC236}">
                  <a16:creationId xmlns:a16="http://schemas.microsoft.com/office/drawing/2014/main" id="{25A6D70F-00A4-413D-A9C5-E697F6E839F1}"/>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29FC6024-4CCA-48B7-889F-00A5A3A801DA}"/>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extLst>
                <a:ext uri="{FF2B5EF4-FFF2-40B4-BE49-F238E27FC236}">
                  <a16:creationId xmlns:a16="http://schemas.microsoft.com/office/drawing/2014/main" id="{F8588BFC-7C42-474A-BAC5-49DB0850686A}"/>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extLst>
                <a:ext uri="{FF2B5EF4-FFF2-40B4-BE49-F238E27FC236}">
                  <a16:creationId xmlns:a16="http://schemas.microsoft.com/office/drawing/2014/main" id="{BB4D53FB-2BBF-4FB3-9CEE-D2A3870BBC64}"/>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7CCD98D8-AB25-4894-90F2-3F63001A764C}"/>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DDD65229-A740-428A-B8E7-E2A7BA802ADE}"/>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a:extLst>
                <a:ext uri="{FF2B5EF4-FFF2-40B4-BE49-F238E27FC236}">
                  <a16:creationId xmlns:a16="http://schemas.microsoft.com/office/drawing/2014/main" id="{270B8DD2-810B-4EC4-BCAB-BA4297936012}"/>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Rectangle 127">
              <a:extLst>
                <a:ext uri="{FF2B5EF4-FFF2-40B4-BE49-F238E27FC236}">
                  <a16:creationId xmlns:a16="http://schemas.microsoft.com/office/drawing/2014/main" id="{0BCA7706-74C9-47C3-AED1-992167AFE9A4}"/>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Rectangle 128">
              <a:extLst>
                <a:ext uri="{FF2B5EF4-FFF2-40B4-BE49-F238E27FC236}">
                  <a16:creationId xmlns:a16="http://schemas.microsoft.com/office/drawing/2014/main" id="{D1B110EA-50E4-4C02-B4EA-045115E1F54D}"/>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EFD9CBC7-E4B0-4B28-BE83-9DE73A2044FA}"/>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93198833-E55A-43C5-A6D2-A6A7BD05DB4D}"/>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04752453-E796-41C3-B3BF-FC990AE3F7EA}"/>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9A5B2FC6-55E0-498A-9029-CE6C44211F86}"/>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6" name="Oval 135">
            <a:extLst>
              <a:ext uri="{FF2B5EF4-FFF2-40B4-BE49-F238E27FC236}">
                <a16:creationId xmlns:a16="http://schemas.microsoft.com/office/drawing/2014/main" id="{0B4906F9-D005-4D87-BE56-76D88BB30A10}"/>
              </a:ext>
            </a:extLst>
          </p:cNvPr>
          <p:cNvSpPr/>
          <p:nvPr/>
        </p:nvSpPr>
        <p:spPr>
          <a:xfrm>
            <a:off x="9978855" y="432304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a:extLst>
              <a:ext uri="{FF2B5EF4-FFF2-40B4-BE49-F238E27FC236}">
                <a16:creationId xmlns:a16="http://schemas.microsoft.com/office/drawing/2014/main" id="{7AA78E9E-53CC-442A-B9AB-A12BB1761CA5}"/>
              </a:ext>
            </a:extLst>
          </p:cNvPr>
          <p:cNvSpPr/>
          <p:nvPr/>
        </p:nvSpPr>
        <p:spPr>
          <a:xfrm>
            <a:off x="8973451" y="482341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C1F3134A-BC12-4DFA-960E-73CFEDC4F9B1}"/>
              </a:ext>
            </a:extLst>
          </p:cNvPr>
          <p:cNvSpPr/>
          <p:nvPr/>
        </p:nvSpPr>
        <p:spPr>
          <a:xfrm>
            <a:off x="9468310" y="48319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C5FCB6BE-8C40-42B6-9A1D-9F2C2EDA980A}"/>
              </a:ext>
            </a:extLst>
          </p:cNvPr>
          <p:cNvSpPr/>
          <p:nvPr/>
        </p:nvSpPr>
        <p:spPr>
          <a:xfrm>
            <a:off x="8990229" y="53571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1BE3E4B3-02EF-461A-BAB2-6F23A4026936}"/>
              </a:ext>
            </a:extLst>
          </p:cNvPr>
          <p:cNvSpPr/>
          <p:nvPr/>
        </p:nvSpPr>
        <p:spPr>
          <a:xfrm>
            <a:off x="9471250" y="53554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TextBox 138">
            <a:extLst>
              <a:ext uri="{FF2B5EF4-FFF2-40B4-BE49-F238E27FC236}">
                <a16:creationId xmlns:a16="http://schemas.microsoft.com/office/drawing/2014/main" id="{02931026-5262-4292-8155-CE38F15C739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134" name="TextBox 133">
            <a:extLst>
              <a:ext uri="{FF2B5EF4-FFF2-40B4-BE49-F238E27FC236}">
                <a16:creationId xmlns:a16="http://schemas.microsoft.com/office/drawing/2014/main" id="{1BAD42A6-A326-427C-A45F-0D06BA9B883E}"/>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815807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27</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21</a:t>
            </a:r>
          </a:p>
        </p:txBody>
      </p:sp>
      <p:sp>
        <p:nvSpPr>
          <p:cNvPr id="53" name="TextBox 52">
            <a:extLst>
              <a:ext uri="{FF2B5EF4-FFF2-40B4-BE49-F238E27FC236}">
                <a16:creationId xmlns:a16="http://schemas.microsoft.com/office/drawing/2014/main" id="{35C49E50-0C19-4A72-A8AE-F620053F3136}"/>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6FD553A5-4459-474C-9D29-5C99612ACFE9}"/>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357540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2C0174AA-DB41-45ED-B638-1F557D8D82CC}"/>
              </a:ext>
            </a:extLst>
          </p:cNvPr>
          <p:cNvGrpSpPr/>
          <p:nvPr/>
        </p:nvGrpSpPr>
        <p:grpSpPr>
          <a:xfrm>
            <a:off x="3672398" y="1844889"/>
            <a:ext cx="3733101" cy="3457362"/>
            <a:chOff x="3547791" y="2744526"/>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3783098" y="415568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051173" y="299581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103826" y="416520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808301" y="299581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396907" y="299581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802316" y="534796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093920" y="534796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377689" y="417410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351120" y="537774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547791" y="2744526"/>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27</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21</a:t>
            </a:r>
          </a:p>
        </p:txBody>
      </p:sp>
      <p:sp>
        <p:nvSpPr>
          <p:cNvPr id="53" name="Rectangle: Rounded Corners 52">
            <a:extLst>
              <a:ext uri="{FF2B5EF4-FFF2-40B4-BE49-F238E27FC236}">
                <a16:creationId xmlns:a16="http://schemas.microsoft.com/office/drawing/2014/main" id="{A2926DB3-EF87-4F43-8828-45BD78DC1495}"/>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A1006526-EF4D-45C6-8413-24752C62931F}"/>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97AE23CA-BA2D-48A7-A722-BF00234E9763}"/>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997984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27</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22</a:t>
            </a:r>
          </a:p>
        </p:txBody>
      </p:sp>
      <p:sp>
        <p:nvSpPr>
          <p:cNvPr id="53" name="TextBox 52">
            <a:extLst>
              <a:ext uri="{FF2B5EF4-FFF2-40B4-BE49-F238E27FC236}">
                <a16:creationId xmlns:a16="http://schemas.microsoft.com/office/drawing/2014/main" id="{20DCE369-97FF-4DA7-A82B-F16DFA2E9C5F}"/>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71B25F39-8A55-4BDC-8679-BD2B411EF594}"/>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938184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D930D815-FC4D-438F-A4F5-E26A463E778C}"/>
              </a:ext>
            </a:extLst>
          </p:cNvPr>
          <p:cNvGrpSpPr/>
          <p:nvPr/>
        </p:nvGrpSpPr>
        <p:grpSpPr>
          <a:xfrm>
            <a:off x="3672397" y="1844889"/>
            <a:ext cx="3733101" cy="3457362"/>
            <a:chOff x="3646051" y="2752915"/>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6430562" y="301423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878620" y="53181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401173" y="532656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894805" y="41657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150928" y="300161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899759" y="30196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161469" y="41690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32404" y="417410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134136" y="53181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646051" y="2752915"/>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27</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22</a:t>
            </a:r>
          </a:p>
        </p:txBody>
      </p:sp>
      <p:sp>
        <p:nvSpPr>
          <p:cNvPr id="53" name="Rectangle: Rounded Corners 52">
            <a:extLst>
              <a:ext uri="{FF2B5EF4-FFF2-40B4-BE49-F238E27FC236}">
                <a16:creationId xmlns:a16="http://schemas.microsoft.com/office/drawing/2014/main" id="{0629E2CC-3163-4216-95A3-C35FE3D72147}"/>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1B5FD3A8-00B3-42AD-8E6A-9195B37AE10D}"/>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2746CAE6-5454-4935-B815-29763D5A25D3}"/>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749169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30</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23</a:t>
            </a:r>
          </a:p>
        </p:txBody>
      </p:sp>
      <p:sp>
        <p:nvSpPr>
          <p:cNvPr id="53" name="TextBox 52">
            <a:extLst>
              <a:ext uri="{FF2B5EF4-FFF2-40B4-BE49-F238E27FC236}">
                <a16:creationId xmlns:a16="http://schemas.microsoft.com/office/drawing/2014/main" id="{66D12BF7-F97C-4CC0-9436-4285637F10EC}"/>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925837F2-3876-445F-ABB2-F5F7AA79E5E1}"/>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390760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1190</Words>
  <Application>Microsoft Office PowerPoint</Application>
  <PresentationFormat>Widescreen</PresentationFormat>
  <Paragraphs>422</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Sujiko puzzles 21 – 30 </vt:lpstr>
      <vt:lpstr>How to use this resource</vt:lpstr>
      <vt:lpstr>Combinations for revealing clues (easy)</vt:lpstr>
      <vt:lpstr>Combinations for revealing clues (a little harder)</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puzzles 2</dc:title>
  <dc:creator>Paul Gibbs</dc:creator>
  <cp:lastModifiedBy>Paul Gibbs</cp:lastModifiedBy>
  <cp:revision>32</cp:revision>
  <dcterms:created xsi:type="dcterms:W3CDTF">2018-10-30T17:28:46Z</dcterms:created>
  <dcterms:modified xsi:type="dcterms:W3CDTF">2018-11-10T20:13:49Z</dcterms:modified>
</cp:coreProperties>
</file>