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425" r:id="rId3"/>
    <p:sldId id="426" r:id="rId4"/>
    <p:sldId id="427" r:id="rId5"/>
    <p:sldId id="378" r:id="rId6"/>
    <p:sldId id="430" r:id="rId7"/>
    <p:sldId id="379" r:id="rId8"/>
    <p:sldId id="431" r:id="rId9"/>
    <p:sldId id="380" r:id="rId10"/>
    <p:sldId id="432" r:id="rId11"/>
    <p:sldId id="381" r:id="rId12"/>
    <p:sldId id="433" r:id="rId13"/>
    <p:sldId id="382" r:id="rId14"/>
    <p:sldId id="434" r:id="rId15"/>
    <p:sldId id="383" r:id="rId16"/>
    <p:sldId id="435" r:id="rId17"/>
    <p:sldId id="384" r:id="rId18"/>
    <p:sldId id="436" r:id="rId19"/>
    <p:sldId id="385" r:id="rId20"/>
    <p:sldId id="437" r:id="rId21"/>
    <p:sldId id="386" r:id="rId22"/>
    <p:sldId id="438" r:id="rId23"/>
    <p:sldId id="387" r:id="rId24"/>
    <p:sldId id="439" r:id="rId2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114" d="100"/>
          <a:sy n="114" d="100"/>
        </p:scale>
        <p:origin x="414" y="84"/>
      </p:cViewPr>
      <p:guideLst/>
    </p:cSldViewPr>
  </p:slideViewPr>
  <p:notesTextViewPr>
    <p:cViewPr>
      <p:scale>
        <a:sx n="1" d="1"/>
        <a:sy n="1" d="1"/>
      </p:scale>
      <p:origin x="0" y="0"/>
    </p:cViewPr>
  </p:notesTextViewPr>
  <p:sorterViewPr>
    <p:cViewPr>
      <p:scale>
        <a:sx n="25" d="100"/>
        <a:sy n="25"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7F781F0-BEED-4681-9A31-3EEE5518672A}"/>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E1F11230-05EE-4AE5-BE33-0F377197533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8CD2C9FF-A219-41A0-828F-13201BF6A549}"/>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5" name="Footer Placeholder 4">
            <a:extLst>
              <a:ext uri="{FF2B5EF4-FFF2-40B4-BE49-F238E27FC236}">
                <a16:creationId xmlns:a16="http://schemas.microsoft.com/office/drawing/2014/main" id="{68BEC0F3-3B37-4822-8DF2-2BA97ACB8EA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B52EE1C-AF95-408D-88DE-5148917D0D83}"/>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115433266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95D4CC-8611-4FA0-9D7A-269851CA6C36}"/>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34ACA4F6-6EE4-46C7-B745-AFC01B833FEB}"/>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E862CF0E-A5BD-47ED-8F5A-CCBBAE2772FB}"/>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5" name="Footer Placeholder 4">
            <a:extLst>
              <a:ext uri="{FF2B5EF4-FFF2-40B4-BE49-F238E27FC236}">
                <a16:creationId xmlns:a16="http://schemas.microsoft.com/office/drawing/2014/main" id="{B6BFB69A-82A1-493C-8BC7-9CD5CCC9E9AC}"/>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3B0EE5D-2538-43B4-89C3-D3113EF4B47B}"/>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79229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F23902F5-A267-489A-B874-7A60760397A7}"/>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C8E8435-38C2-4FCA-A2A2-E31A5CFBB72C}"/>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825AF215-EDD7-4134-80DB-EC507BBDBD9F}"/>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5" name="Footer Placeholder 4">
            <a:extLst>
              <a:ext uri="{FF2B5EF4-FFF2-40B4-BE49-F238E27FC236}">
                <a16:creationId xmlns:a16="http://schemas.microsoft.com/office/drawing/2014/main" id="{C73FD3D0-801A-47E1-A8E2-98905D125C4A}"/>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40A5EE47-3805-45A9-9413-0CF4A1690F1C}"/>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9287382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20A6CE-58D7-4EF9-B12B-0C2D4328B3A3}"/>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59B0D8AD-321A-4D14-BAA6-FBE957A056FD}"/>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5AA37FC-128C-4B40-93EA-BE7168BBBEE6}"/>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5" name="Footer Placeholder 4">
            <a:extLst>
              <a:ext uri="{FF2B5EF4-FFF2-40B4-BE49-F238E27FC236}">
                <a16:creationId xmlns:a16="http://schemas.microsoft.com/office/drawing/2014/main" id="{FAEDB38B-715A-416D-9145-2F200684DF8D}"/>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28021A25-7B72-4C7A-8194-87CFEE1ABB25}"/>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24064425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D5CD863-02CA-4946-A3CC-308B64091CBB}"/>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9E37525A-1853-4846-A746-7BA67CC8CD12}"/>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0B8DB801-10BF-44C3-91D2-750A095EA8FD}"/>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5" name="Footer Placeholder 4">
            <a:extLst>
              <a:ext uri="{FF2B5EF4-FFF2-40B4-BE49-F238E27FC236}">
                <a16:creationId xmlns:a16="http://schemas.microsoft.com/office/drawing/2014/main" id="{D1D64856-6210-4B58-89A8-C0BCE238378C}"/>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D90CCCF-3A6D-4686-81E8-C2D13A31E402}"/>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49678992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81CEB5-4CF2-44ED-AA78-9D91DD5EDDF2}"/>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7DF3AE58-0465-4614-BCB5-5D6B68829949}"/>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D468E389-948E-4783-A99D-A591B563FD09}"/>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CDAB2811-AB1C-4838-8204-4EF846920506}"/>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6" name="Footer Placeholder 5">
            <a:extLst>
              <a:ext uri="{FF2B5EF4-FFF2-40B4-BE49-F238E27FC236}">
                <a16:creationId xmlns:a16="http://schemas.microsoft.com/office/drawing/2014/main" id="{D31F92AC-5DA7-4F6F-9894-E5FE2B1282F0}"/>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80A87468-5417-4B07-B807-09E14E16A2F6}"/>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341295085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E8677DA-7EF3-4B2F-B984-65FD5978ED6E}"/>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D0B03A3C-0055-4A26-BA4A-E5A2B1639D7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DCEC2E54-E5DD-46DC-9EA3-E93809DF98A8}"/>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7665A139-C21F-4A1A-BE68-664D47E2D35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6BC5FA4C-8E8F-409C-BB53-FA43959073B8}"/>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F328A361-EC5E-4719-B6A9-2B128AE57449}"/>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8" name="Footer Placeholder 7">
            <a:extLst>
              <a:ext uri="{FF2B5EF4-FFF2-40B4-BE49-F238E27FC236}">
                <a16:creationId xmlns:a16="http://schemas.microsoft.com/office/drawing/2014/main" id="{E8A16833-F68D-40F1-BE61-0F53BF31039D}"/>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7A666968-80EB-4A6A-AC94-76AE86A2DE3C}"/>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38524637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24A7685-28FF-4355-91F3-498F4225F934}"/>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2F8DF24D-2220-48E6-9998-2692917617FA}"/>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4" name="Footer Placeholder 3">
            <a:extLst>
              <a:ext uri="{FF2B5EF4-FFF2-40B4-BE49-F238E27FC236}">
                <a16:creationId xmlns:a16="http://schemas.microsoft.com/office/drawing/2014/main" id="{45AEABB2-AA3E-429E-87CB-7DC27B8DEDB4}"/>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8BBBBC35-B40E-4E9E-B24E-169AFD629804}"/>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369274737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E1976DE-D6C8-4CB0-99C1-F6E8C67DA442}"/>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3" name="Footer Placeholder 2">
            <a:extLst>
              <a:ext uri="{FF2B5EF4-FFF2-40B4-BE49-F238E27FC236}">
                <a16:creationId xmlns:a16="http://schemas.microsoft.com/office/drawing/2014/main" id="{5C996336-F876-42A6-A03F-F6F47888286D}"/>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6A29A7E2-E31D-4F22-A613-A9A2BEAB6592}"/>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21275755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13F3E5-B7DF-47C0-86D2-925586737D9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17803C4D-4547-4985-8647-FD296C233FA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9AD1ED0A-1E60-4955-97AA-2CA0727955A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9A467768-CEAB-4E58-8EDD-D891E3C677C2}"/>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6" name="Footer Placeholder 5">
            <a:extLst>
              <a:ext uri="{FF2B5EF4-FFF2-40B4-BE49-F238E27FC236}">
                <a16:creationId xmlns:a16="http://schemas.microsoft.com/office/drawing/2014/main" id="{824BB86F-FF3F-4FEC-9D88-F6FC4BEDB7A4}"/>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4BCE6AC-2636-4017-B817-F6CA5A1B979F}"/>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43436296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473D8E-4022-4321-981D-4BE7D81A2B7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AA2E44DF-AFAB-46B1-A534-46BD38AB35E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CABEED59-D9C4-42AA-96A9-FDD9CE9F89D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91BF9D68-7DB0-4034-B661-A8B37D59E4CA}"/>
              </a:ext>
            </a:extLst>
          </p:cNvPr>
          <p:cNvSpPr>
            <a:spLocks noGrp="1"/>
          </p:cNvSpPr>
          <p:nvPr>
            <p:ph type="dt" sz="half" idx="10"/>
          </p:nvPr>
        </p:nvSpPr>
        <p:spPr/>
        <p:txBody>
          <a:bodyPr/>
          <a:lstStyle/>
          <a:p>
            <a:fld id="{0348B23A-4346-494C-B3B5-045698A4C588}" type="datetimeFigureOut">
              <a:rPr lang="en-GB" smtClean="0"/>
              <a:t>10/11/2018</a:t>
            </a:fld>
            <a:endParaRPr lang="en-GB"/>
          </a:p>
        </p:txBody>
      </p:sp>
      <p:sp>
        <p:nvSpPr>
          <p:cNvPr id="6" name="Footer Placeholder 5">
            <a:extLst>
              <a:ext uri="{FF2B5EF4-FFF2-40B4-BE49-F238E27FC236}">
                <a16:creationId xmlns:a16="http://schemas.microsoft.com/office/drawing/2014/main" id="{613267E2-C777-40FC-ADF8-639421D51C31}"/>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9817E0D5-CCAB-40D8-B5E1-0EB98FFA4A2B}"/>
              </a:ext>
            </a:extLst>
          </p:cNvPr>
          <p:cNvSpPr>
            <a:spLocks noGrp="1"/>
          </p:cNvSpPr>
          <p:nvPr>
            <p:ph type="sldNum" sz="quarter" idx="12"/>
          </p:nvPr>
        </p:nvSpPr>
        <p:spPr/>
        <p:txBody>
          <a:bodyPr/>
          <a:lstStyle/>
          <a:p>
            <a:fld id="{35EE210A-6A61-49AF-8E26-5DA1A7FA74E1}" type="slidenum">
              <a:rPr lang="en-GB" smtClean="0"/>
              <a:t>‹#›</a:t>
            </a:fld>
            <a:endParaRPr lang="en-GB"/>
          </a:p>
        </p:txBody>
      </p:sp>
    </p:spTree>
    <p:extLst>
      <p:ext uri="{BB962C8B-B14F-4D97-AF65-F5344CB8AC3E}">
        <p14:creationId xmlns:p14="http://schemas.microsoft.com/office/powerpoint/2010/main" val="27673498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8E87475B-A0FB-4C18-928D-C3AF784191B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C7E63746-DC6A-487B-82F9-5AF1F1440BF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465A08FD-B2CD-4180-BD90-69D13EA0DB4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348B23A-4346-494C-B3B5-045698A4C588}" type="datetimeFigureOut">
              <a:rPr lang="en-GB" smtClean="0"/>
              <a:t>10/11/2018</a:t>
            </a:fld>
            <a:endParaRPr lang="en-GB"/>
          </a:p>
        </p:txBody>
      </p:sp>
      <p:sp>
        <p:nvSpPr>
          <p:cNvPr id="5" name="Footer Placeholder 4">
            <a:extLst>
              <a:ext uri="{FF2B5EF4-FFF2-40B4-BE49-F238E27FC236}">
                <a16:creationId xmlns:a16="http://schemas.microsoft.com/office/drawing/2014/main" id="{9BBCFC6C-C314-4854-99B1-1624BF6BA7D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61171E43-E18C-405D-A80F-F8236ABD7ED3}"/>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5EE210A-6A61-49AF-8E26-5DA1A7FA74E1}" type="slidenum">
              <a:rPr lang="en-GB" smtClean="0"/>
              <a:t>‹#›</a:t>
            </a:fld>
            <a:endParaRPr lang="en-GB"/>
          </a:p>
        </p:txBody>
      </p:sp>
    </p:spTree>
    <p:extLst>
      <p:ext uri="{BB962C8B-B14F-4D97-AF65-F5344CB8AC3E}">
        <p14:creationId xmlns:p14="http://schemas.microsoft.com/office/powerpoint/2010/main" val="55388066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1F89D4-8E58-4F3B-B03E-B674539F02C6}"/>
              </a:ext>
            </a:extLst>
          </p:cNvPr>
          <p:cNvSpPr>
            <a:spLocks noGrp="1"/>
          </p:cNvSpPr>
          <p:nvPr>
            <p:ph type="ctrTitle"/>
          </p:nvPr>
        </p:nvSpPr>
        <p:spPr/>
        <p:txBody>
          <a:bodyPr/>
          <a:lstStyle/>
          <a:p>
            <a:r>
              <a:rPr lang="en-GB" dirty="0"/>
              <a:t>Sujiko puzzles 21 – 30 </a:t>
            </a:r>
          </a:p>
        </p:txBody>
      </p:sp>
      <p:sp>
        <p:nvSpPr>
          <p:cNvPr id="4" name="Rectangle: Rounded Corners 3">
            <a:extLst>
              <a:ext uri="{FF2B5EF4-FFF2-40B4-BE49-F238E27FC236}">
                <a16:creationId xmlns:a16="http://schemas.microsoft.com/office/drawing/2014/main" id="{B838575A-0AC2-4848-950E-023C006236FE}"/>
              </a:ext>
            </a:extLst>
          </p:cNvPr>
          <p:cNvSpPr>
            <a:spLocks noChangeArrowheads="1"/>
          </p:cNvSpPr>
          <p:nvPr/>
        </p:nvSpPr>
        <p:spPr bwMode="auto">
          <a:xfrm>
            <a:off x="3098800" y="6311900"/>
            <a:ext cx="5992813" cy="387350"/>
          </a:xfrm>
          <a:prstGeom prst="roundRect">
            <a:avLst>
              <a:gd name="adj" fmla="val 16667"/>
            </a:avLst>
          </a:prstGeom>
          <a:solidFill>
            <a:srgbClr val="DEEBF7"/>
          </a:solidFill>
          <a:ln w="12700" algn="ctr">
            <a:solidFill>
              <a:srgbClr val="2F528F"/>
            </a:solidFill>
            <a:miter lim="800000"/>
            <a:headEnd/>
            <a:tailEnd/>
          </a:ln>
        </p:spPr>
        <p:txBody>
          <a:bodyPr anchor="ct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ctr">
              <a:lnSpc>
                <a:spcPct val="100000"/>
              </a:lnSpc>
              <a:spcBef>
                <a:spcPct val="0"/>
              </a:spcBef>
              <a:spcAft>
                <a:spcPts val="800"/>
              </a:spcAft>
              <a:buFontTx/>
              <a:buNone/>
            </a:pPr>
            <a:r>
              <a:rPr lang="en-GB" altLang="en-US" sz="1600" i="1">
                <a:solidFill>
                  <a:srgbClr val="000000"/>
                </a:solidFill>
              </a:rPr>
              <a:t>The Busy Lizzie Maths Library</a:t>
            </a:r>
            <a:endParaRPr lang="en-US" altLang="en-US" sz="1800">
              <a:latin typeface="Arial" panose="020B0604020202020204" pitchFamily="34" charset="0"/>
            </a:endParaRPr>
          </a:p>
        </p:txBody>
      </p:sp>
      <p:sp>
        <p:nvSpPr>
          <p:cNvPr id="3" name="TextBox 2">
            <a:extLst>
              <a:ext uri="{FF2B5EF4-FFF2-40B4-BE49-F238E27FC236}">
                <a16:creationId xmlns:a16="http://schemas.microsoft.com/office/drawing/2014/main" id="{5A133051-0332-4F66-98A0-4429C012F360}"/>
              </a:ext>
            </a:extLst>
          </p:cNvPr>
          <p:cNvSpPr txBox="1"/>
          <p:nvPr/>
        </p:nvSpPr>
        <p:spPr>
          <a:xfrm>
            <a:off x="1695180" y="4049157"/>
            <a:ext cx="8800052" cy="861774"/>
          </a:xfrm>
          <a:prstGeom prst="rect">
            <a:avLst/>
          </a:prstGeom>
          <a:noFill/>
        </p:spPr>
        <p:txBody>
          <a:bodyPr wrap="square" rtlCol="0">
            <a:spAutoFit/>
          </a:bodyPr>
          <a:lstStyle/>
          <a:p>
            <a:pPr algn="ctr"/>
            <a:r>
              <a:rPr lang="en-GB" sz="1600" i="1" dirty="0"/>
              <a:t>Published on thebusylizzie.co.uk website with kind permission from Jai Kobayaashi Gomer: </a:t>
            </a:r>
          </a:p>
          <a:p>
            <a:pPr algn="ctr"/>
            <a:r>
              <a:rPr lang="en-GB" sz="1600" i="1" dirty="0"/>
              <a:t>Kobayaashi Studios </a:t>
            </a:r>
          </a:p>
          <a:p>
            <a:pPr algn="ctr"/>
            <a:r>
              <a:rPr lang="en-GB" sz="1600" i="1" dirty="0"/>
              <a:t>www.kobayaashi.co.uk</a:t>
            </a:r>
            <a:r>
              <a:rPr lang="en-GB" dirty="0"/>
              <a:t> </a:t>
            </a:r>
          </a:p>
        </p:txBody>
      </p:sp>
    </p:spTree>
    <p:extLst>
      <p:ext uri="{BB962C8B-B14F-4D97-AF65-F5344CB8AC3E}">
        <p14:creationId xmlns:p14="http://schemas.microsoft.com/office/powerpoint/2010/main" val="133785651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5" name="Group 4">
            <a:extLst>
              <a:ext uri="{FF2B5EF4-FFF2-40B4-BE49-F238E27FC236}">
                <a16:creationId xmlns:a16="http://schemas.microsoft.com/office/drawing/2014/main" id="{B6D42403-4460-4222-91FA-A4D9E42FE228}"/>
              </a:ext>
            </a:extLst>
          </p:cNvPr>
          <p:cNvGrpSpPr/>
          <p:nvPr/>
        </p:nvGrpSpPr>
        <p:grpSpPr>
          <a:xfrm>
            <a:off x="3672398" y="1844889"/>
            <a:ext cx="3733101" cy="3457362"/>
            <a:chOff x="3815706" y="2710970"/>
            <a:chExt cx="3733101" cy="3457362"/>
          </a:xfrm>
        </p:grpSpPr>
        <p:sp>
          <p:nvSpPr>
            <p:cNvPr id="29" name="Oval 28">
              <a:extLst>
                <a:ext uri="{FF2B5EF4-FFF2-40B4-BE49-F238E27FC236}">
                  <a16:creationId xmlns:a16="http://schemas.microsoft.com/office/drawing/2014/main" id="{E5EA3903-4BC3-4482-9ED0-38991877C275}"/>
                </a:ext>
              </a:extLst>
            </p:cNvPr>
            <p:cNvSpPr/>
            <p:nvPr/>
          </p:nvSpPr>
          <p:spPr bwMode="auto">
            <a:xfrm>
              <a:off x="5320583" y="2929750"/>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4076216" y="296226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6685153" y="294761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6619207" y="5299985"/>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6654651" y="414992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5326461" y="530517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4054153" y="413865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4034929" y="5299986"/>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5354401" y="414992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nvGrpSpPr>
            <p:cNvPr id="39" name="Group 38">
              <a:extLst>
                <a:ext uri="{FF2B5EF4-FFF2-40B4-BE49-F238E27FC236}">
                  <a16:creationId xmlns:a16="http://schemas.microsoft.com/office/drawing/2014/main" id="{45073F2C-531D-48FF-9240-F4D8194B3560}"/>
                </a:ext>
              </a:extLst>
            </p:cNvPr>
            <p:cNvGrpSpPr/>
            <p:nvPr/>
          </p:nvGrpSpPr>
          <p:grpSpPr>
            <a:xfrm>
              <a:off x="3815706" y="2710970"/>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21</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18</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30</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23</a:t>
            </a:r>
          </a:p>
        </p:txBody>
      </p:sp>
      <p:sp>
        <p:nvSpPr>
          <p:cNvPr id="53" name="Rectangle: Rounded Corners 52">
            <a:extLst>
              <a:ext uri="{FF2B5EF4-FFF2-40B4-BE49-F238E27FC236}">
                <a16:creationId xmlns:a16="http://schemas.microsoft.com/office/drawing/2014/main" id="{29AAF1C0-929F-42B5-BAE1-6E6D94A909EE}"/>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6AB432D8-EBB4-450B-95B9-D0841564AB9A}"/>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FDD45EB5-9657-409A-96B9-A9E90A981409}"/>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143096257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23</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18</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16</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20</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24</a:t>
            </a:r>
          </a:p>
        </p:txBody>
      </p:sp>
      <p:sp>
        <p:nvSpPr>
          <p:cNvPr id="53" name="TextBox 52">
            <a:extLst>
              <a:ext uri="{FF2B5EF4-FFF2-40B4-BE49-F238E27FC236}">
                <a16:creationId xmlns:a16="http://schemas.microsoft.com/office/drawing/2014/main" id="{99E979B7-60FC-4962-8BEE-30C1E4930309}"/>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87190F13-F747-41A4-AA31-8036580CE7CC}"/>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189132170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5" name="Group 4">
            <a:extLst>
              <a:ext uri="{FF2B5EF4-FFF2-40B4-BE49-F238E27FC236}">
                <a16:creationId xmlns:a16="http://schemas.microsoft.com/office/drawing/2014/main" id="{598B665E-059C-4462-AE8E-4911958A3007}"/>
              </a:ext>
            </a:extLst>
          </p:cNvPr>
          <p:cNvGrpSpPr/>
          <p:nvPr/>
        </p:nvGrpSpPr>
        <p:grpSpPr>
          <a:xfrm>
            <a:off x="3672398" y="1844889"/>
            <a:ext cx="3733101" cy="3457362"/>
            <a:chOff x="3937142" y="2752916"/>
            <a:chExt cx="3733101" cy="3457362"/>
          </a:xfrm>
        </p:grpSpPr>
        <p:sp>
          <p:nvSpPr>
            <p:cNvPr id="29" name="Oval 28">
              <a:extLst>
                <a:ext uri="{FF2B5EF4-FFF2-40B4-BE49-F238E27FC236}">
                  <a16:creationId xmlns:a16="http://schemas.microsoft.com/office/drawing/2014/main" id="{E5EA3903-4BC3-4482-9ED0-38991877C275}"/>
                </a:ext>
              </a:extLst>
            </p:cNvPr>
            <p:cNvSpPr/>
            <p:nvPr/>
          </p:nvSpPr>
          <p:spPr bwMode="auto">
            <a:xfrm>
              <a:off x="4161199" y="534527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734634" y="418249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453775" y="299198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5499055" y="533793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5465530" y="418249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6717990" y="2999546"/>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4197652" y="300420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4161161" y="4192824"/>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734596" y="533133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nvGrpSpPr>
            <p:cNvPr id="39" name="Group 38">
              <a:extLst>
                <a:ext uri="{FF2B5EF4-FFF2-40B4-BE49-F238E27FC236}">
                  <a16:creationId xmlns:a16="http://schemas.microsoft.com/office/drawing/2014/main" id="{45073F2C-531D-48FF-9240-F4D8194B3560}"/>
                </a:ext>
              </a:extLst>
            </p:cNvPr>
            <p:cNvGrpSpPr/>
            <p:nvPr/>
          </p:nvGrpSpPr>
          <p:grpSpPr>
            <a:xfrm>
              <a:off x="3937142" y="2752916"/>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23</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18</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16</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20</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24</a:t>
            </a:r>
          </a:p>
        </p:txBody>
      </p:sp>
      <p:sp>
        <p:nvSpPr>
          <p:cNvPr id="53" name="Rectangle: Rounded Corners 52">
            <a:extLst>
              <a:ext uri="{FF2B5EF4-FFF2-40B4-BE49-F238E27FC236}">
                <a16:creationId xmlns:a16="http://schemas.microsoft.com/office/drawing/2014/main" id="{D61DE82A-2294-4143-85A9-A55B91454B31}"/>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8B2982AA-C134-448B-9E00-73ED6EE7BA54}"/>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20CCA022-EA4E-40C2-BCB7-06D61F22686F}"/>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397494615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25</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23</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19</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16</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25</a:t>
            </a:r>
          </a:p>
        </p:txBody>
      </p:sp>
      <p:sp>
        <p:nvSpPr>
          <p:cNvPr id="53" name="TextBox 52">
            <a:extLst>
              <a:ext uri="{FF2B5EF4-FFF2-40B4-BE49-F238E27FC236}">
                <a16:creationId xmlns:a16="http://schemas.microsoft.com/office/drawing/2014/main" id="{2C589771-A423-49FB-8487-49E7F2B7D118}"/>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E0268A19-8B69-4564-8120-00D2F4B27152}"/>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37961219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5" name="Group 4">
            <a:extLst>
              <a:ext uri="{FF2B5EF4-FFF2-40B4-BE49-F238E27FC236}">
                <a16:creationId xmlns:a16="http://schemas.microsoft.com/office/drawing/2014/main" id="{C1B681E0-0B01-4EF9-B7A9-761F2BD3D47A}"/>
              </a:ext>
            </a:extLst>
          </p:cNvPr>
          <p:cNvGrpSpPr/>
          <p:nvPr/>
        </p:nvGrpSpPr>
        <p:grpSpPr>
          <a:xfrm>
            <a:off x="3672397" y="1844889"/>
            <a:ext cx="3733101" cy="3457362"/>
            <a:chOff x="3617181" y="3035513"/>
            <a:chExt cx="3733101" cy="3457362"/>
          </a:xfrm>
        </p:grpSpPr>
        <p:sp>
          <p:nvSpPr>
            <p:cNvPr id="29" name="Oval 28">
              <a:extLst>
                <a:ext uri="{FF2B5EF4-FFF2-40B4-BE49-F238E27FC236}">
                  <a16:creationId xmlns:a16="http://schemas.microsoft.com/office/drawing/2014/main" id="{E5EA3903-4BC3-4482-9ED0-38991877C275}"/>
                </a:ext>
              </a:extLst>
            </p:cNvPr>
            <p:cNvSpPr/>
            <p:nvPr/>
          </p:nvSpPr>
          <p:spPr bwMode="auto">
            <a:xfrm>
              <a:off x="5148313" y="567329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418750" y="564471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3831133" y="4440905"/>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6422308" y="4433156"/>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5120173" y="328544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3865697" y="564471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6403577" y="328586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3888946" y="328845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5151871" y="4435960"/>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nvGrpSpPr>
            <p:cNvPr id="39" name="Group 38">
              <a:extLst>
                <a:ext uri="{FF2B5EF4-FFF2-40B4-BE49-F238E27FC236}">
                  <a16:creationId xmlns:a16="http://schemas.microsoft.com/office/drawing/2014/main" id="{45073F2C-531D-48FF-9240-F4D8194B3560}"/>
                </a:ext>
              </a:extLst>
            </p:cNvPr>
            <p:cNvGrpSpPr/>
            <p:nvPr/>
          </p:nvGrpSpPr>
          <p:grpSpPr>
            <a:xfrm>
              <a:off x="3617181" y="303551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25</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23</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19</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16</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25</a:t>
            </a:r>
          </a:p>
        </p:txBody>
      </p:sp>
      <p:sp>
        <p:nvSpPr>
          <p:cNvPr id="53" name="Rectangle: Rounded Corners 52">
            <a:extLst>
              <a:ext uri="{FF2B5EF4-FFF2-40B4-BE49-F238E27FC236}">
                <a16:creationId xmlns:a16="http://schemas.microsoft.com/office/drawing/2014/main" id="{5D4BCE85-10CC-4539-A2BE-1F35C9374690}"/>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748A00BF-1BDC-466E-89E7-1B9E8A60FD4B}"/>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2067D045-3A55-4B96-A749-12CF29EF143D}"/>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286970672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29</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17</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21</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26</a:t>
            </a:r>
          </a:p>
        </p:txBody>
      </p:sp>
      <p:sp>
        <p:nvSpPr>
          <p:cNvPr id="53" name="TextBox 52">
            <a:extLst>
              <a:ext uri="{FF2B5EF4-FFF2-40B4-BE49-F238E27FC236}">
                <a16:creationId xmlns:a16="http://schemas.microsoft.com/office/drawing/2014/main" id="{3D4DB54C-F9DB-4CE0-9DF1-2C453FE2499B}"/>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F4664269-92C5-4D3D-A289-9487BF84632A}"/>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319727147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6" name="Group 5">
            <a:extLst>
              <a:ext uri="{FF2B5EF4-FFF2-40B4-BE49-F238E27FC236}">
                <a16:creationId xmlns:a16="http://schemas.microsoft.com/office/drawing/2014/main" id="{F3D92B2E-79F4-4502-89FF-0637F3733FAD}"/>
              </a:ext>
            </a:extLst>
          </p:cNvPr>
          <p:cNvGrpSpPr/>
          <p:nvPr/>
        </p:nvGrpSpPr>
        <p:grpSpPr>
          <a:xfrm>
            <a:off x="3672397" y="1844889"/>
            <a:ext cx="3733101" cy="3457362"/>
            <a:chOff x="3666325" y="2769693"/>
            <a:chExt cx="3733101" cy="3457362"/>
          </a:xfrm>
        </p:grpSpPr>
        <p:grpSp>
          <p:nvGrpSpPr>
            <p:cNvPr id="5" name="Group 4">
              <a:extLst>
                <a:ext uri="{FF2B5EF4-FFF2-40B4-BE49-F238E27FC236}">
                  <a16:creationId xmlns:a16="http://schemas.microsoft.com/office/drawing/2014/main" id="{36F0C408-482C-472A-B09B-D1020CD8A278}"/>
                </a:ext>
              </a:extLst>
            </p:cNvPr>
            <p:cNvGrpSpPr/>
            <p:nvPr/>
          </p:nvGrpSpPr>
          <p:grpSpPr>
            <a:xfrm>
              <a:off x="3904772" y="2997133"/>
              <a:ext cx="3257654" cy="2988392"/>
              <a:chOff x="3904772" y="2997133"/>
              <a:chExt cx="3257654" cy="2988392"/>
            </a:xfrm>
          </p:grpSpPr>
          <p:sp>
            <p:nvSpPr>
              <p:cNvPr id="29" name="Oval 28">
                <a:extLst>
                  <a:ext uri="{FF2B5EF4-FFF2-40B4-BE49-F238E27FC236}">
                    <a16:creationId xmlns:a16="http://schemas.microsoft.com/office/drawing/2014/main" id="{E5EA3903-4BC3-4482-9ED0-38991877C275}"/>
                  </a:ext>
                </a:extLst>
              </p:cNvPr>
              <p:cNvSpPr/>
              <p:nvPr/>
            </p:nvSpPr>
            <p:spPr bwMode="auto">
              <a:xfrm>
                <a:off x="3904772" y="533894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450836" y="533894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3926835" y="302263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5177080" y="532478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5171202" y="2997134"/>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3904772" y="4186494"/>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6450836" y="4200584"/>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5182958" y="4177844"/>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450836" y="2997133"/>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3666325" y="27696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29</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17</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21</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26</a:t>
            </a:r>
          </a:p>
        </p:txBody>
      </p:sp>
      <p:sp>
        <p:nvSpPr>
          <p:cNvPr id="53" name="Rectangle: Rounded Corners 52">
            <a:extLst>
              <a:ext uri="{FF2B5EF4-FFF2-40B4-BE49-F238E27FC236}">
                <a16:creationId xmlns:a16="http://schemas.microsoft.com/office/drawing/2014/main" id="{DDA1104B-66D5-44F2-A795-40F12A64E61C}"/>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56D352C4-27F8-4C21-A6A4-8719F04585D3}"/>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BEE430CD-209B-4F55-8DDE-6243543B8C87}"/>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385786435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25</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23</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11</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20</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27</a:t>
            </a:r>
          </a:p>
        </p:txBody>
      </p:sp>
      <p:sp>
        <p:nvSpPr>
          <p:cNvPr id="53" name="TextBox 52">
            <a:extLst>
              <a:ext uri="{FF2B5EF4-FFF2-40B4-BE49-F238E27FC236}">
                <a16:creationId xmlns:a16="http://schemas.microsoft.com/office/drawing/2014/main" id="{B5773313-1B40-4A85-BA40-8DDFCB1FCAB1}"/>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A44FD6C3-0E24-4526-9963-57B86220096D}"/>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5033128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5" name="Group 4">
            <a:extLst>
              <a:ext uri="{FF2B5EF4-FFF2-40B4-BE49-F238E27FC236}">
                <a16:creationId xmlns:a16="http://schemas.microsoft.com/office/drawing/2014/main" id="{EA5067C1-1F18-4ED6-8F56-DE8D79D60C86}"/>
              </a:ext>
            </a:extLst>
          </p:cNvPr>
          <p:cNvGrpSpPr/>
          <p:nvPr/>
        </p:nvGrpSpPr>
        <p:grpSpPr>
          <a:xfrm>
            <a:off x="3672398" y="1844889"/>
            <a:ext cx="3733101" cy="3457362"/>
            <a:chOff x="3926380" y="2424219"/>
            <a:chExt cx="3733101" cy="3457362"/>
          </a:xfrm>
        </p:grpSpPr>
        <p:sp>
          <p:nvSpPr>
            <p:cNvPr id="29" name="Oval 28">
              <a:extLst>
                <a:ext uri="{FF2B5EF4-FFF2-40B4-BE49-F238E27FC236}">
                  <a16:creationId xmlns:a16="http://schemas.microsoft.com/office/drawing/2014/main" id="{E5EA3903-4BC3-4482-9ED0-38991877C275}"/>
                </a:ext>
              </a:extLst>
            </p:cNvPr>
            <p:cNvSpPr/>
            <p:nvPr/>
          </p:nvSpPr>
          <p:spPr bwMode="auto">
            <a:xfrm>
              <a:off x="4210401" y="502847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705013" y="2679694"/>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4192768" y="387601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5487140" y="5045105"/>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5443013" y="383390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6737385" y="386737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6699135" y="5045293"/>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5437135" y="267414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4186890" y="267286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nvGrpSpPr>
            <p:cNvPr id="39" name="Group 38">
              <a:extLst>
                <a:ext uri="{FF2B5EF4-FFF2-40B4-BE49-F238E27FC236}">
                  <a16:creationId xmlns:a16="http://schemas.microsoft.com/office/drawing/2014/main" id="{45073F2C-531D-48FF-9240-F4D8194B3560}"/>
                </a:ext>
              </a:extLst>
            </p:cNvPr>
            <p:cNvGrpSpPr/>
            <p:nvPr/>
          </p:nvGrpSpPr>
          <p:grpSpPr>
            <a:xfrm>
              <a:off x="3926380" y="2424219"/>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25</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23</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11</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20</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27</a:t>
            </a:r>
          </a:p>
        </p:txBody>
      </p:sp>
      <p:sp>
        <p:nvSpPr>
          <p:cNvPr id="53" name="Rectangle: Rounded Corners 52">
            <a:extLst>
              <a:ext uri="{FF2B5EF4-FFF2-40B4-BE49-F238E27FC236}">
                <a16:creationId xmlns:a16="http://schemas.microsoft.com/office/drawing/2014/main" id="{58718548-3240-496E-9A39-A8BEA77B50C2}"/>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72352470-AFDB-411D-A0D6-6B8192B13A2B}"/>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574F8A7A-8388-4A41-9E93-20DA6C841356}"/>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370740754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18</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13</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18</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28</a:t>
            </a:r>
          </a:p>
        </p:txBody>
      </p:sp>
      <p:sp>
        <p:nvSpPr>
          <p:cNvPr id="53" name="TextBox 52">
            <a:extLst>
              <a:ext uri="{FF2B5EF4-FFF2-40B4-BE49-F238E27FC236}">
                <a16:creationId xmlns:a16="http://schemas.microsoft.com/office/drawing/2014/main" id="{03C70971-3CFF-4458-A018-08EC527F5A21}"/>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54CACA3A-E69F-42E4-A536-403E0CE2BBE6}"/>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79625139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E941A3D-A43E-4630-A693-B77E889B32E9}"/>
              </a:ext>
            </a:extLst>
          </p:cNvPr>
          <p:cNvSpPr>
            <a:spLocks noGrp="1"/>
          </p:cNvSpPr>
          <p:nvPr>
            <p:ph type="title"/>
          </p:nvPr>
        </p:nvSpPr>
        <p:spPr/>
        <p:txBody>
          <a:bodyPr/>
          <a:lstStyle/>
          <a:p>
            <a:r>
              <a:rPr lang="en-GB" dirty="0"/>
              <a:t>How to use this resource</a:t>
            </a:r>
          </a:p>
        </p:txBody>
      </p:sp>
      <p:sp>
        <p:nvSpPr>
          <p:cNvPr id="3" name="Content Placeholder 2">
            <a:extLst>
              <a:ext uri="{FF2B5EF4-FFF2-40B4-BE49-F238E27FC236}">
                <a16:creationId xmlns:a16="http://schemas.microsoft.com/office/drawing/2014/main" id="{F78F5643-42D4-48C9-91D6-3F3E67B4029C}"/>
              </a:ext>
            </a:extLst>
          </p:cNvPr>
          <p:cNvSpPr>
            <a:spLocks noGrp="1"/>
          </p:cNvSpPr>
          <p:nvPr>
            <p:ph idx="1"/>
          </p:nvPr>
        </p:nvSpPr>
        <p:spPr/>
        <p:txBody>
          <a:bodyPr>
            <a:noAutofit/>
          </a:bodyPr>
          <a:lstStyle/>
          <a:p>
            <a:pPr marL="0" indent="0">
              <a:buNone/>
            </a:pPr>
            <a:r>
              <a:rPr lang="en-GB" sz="2000" dirty="0"/>
              <a:t>These are excellent little number puzzles for primary aged children.</a:t>
            </a:r>
          </a:p>
          <a:p>
            <a:pPr marL="0" indent="0">
              <a:buNone/>
            </a:pPr>
            <a:r>
              <a:rPr lang="en-GB" sz="2000" dirty="0"/>
              <a:t>Harder than </a:t>
            </a:r>
            <a:r>
              <a:rPr lang="en-GB" sz="2000" dirty="0" err="1"/>
              <a:t>Suko</a:t>
            </a:r>
            <a:r>
              <a:rPr lang="en-GB" sz="2000" dirty="0"/>
              <a:t> puzzles, as there are no colour clues.  </a:t>
            </a:r>
          </a:p>
          <a:p>
            <a:pPr marL="0" indent="0">
              <a:buNone/>
            </a:pPr>
            <a:r>
              <a:rPr lang="en-GB" sz="2000" dirty="0"/>
              <a:t>You may wish to animate this PowerPoint presentation and reveal some counter clues.  There are various arrangements for clues, some are easier than others.  These can be found on the next slide.</a:t>
            </a:r>
          </a:p>
          <a:p>
            <a:pPr marL="0" indent="0">
              <a:buNone/>
            </a:pPr>
            <a:r>
              <a:rPr lang="en-GB" sz="2000" dirty="0"/>
              <a:t>There are more than enough puzzles for your children to solve one a week.  Here are some ways you might use them….</a:t>
            </a:r>
          </a:p>
          <a:p>
            <a:r>
              <a:rPr lang="en-GB" sz="2000" dirty="0"/>
              <a:t>Arriving in class – have a puzzle on the board for children to work on</a:t>
            </a:r>
          </a:p>
          <a:p>
            <a:r>
              <a:rPr lang="en-GB" sz="2000" dirty="0"/>
              <a:t>As part of your daily mathematics meeting – you must reveal 5 clues, otherwise the activity will take too long.</a:t>
            </a:r>
          </a:p>
          <a:p>
            <a:r>
              <a:rPr lang="en-GB" sz="2000" dirty="0"/>
              <a:t>As part of a problem solving lesson</a:t>
            </a:r>
          </a:p>
          <a:p>
            <a:r>
              <a:rPr lang="en-GB" sz="2000" dirty="0"/>
              <a:t>As homework.  Any slide can be printed off and sent home with the accompanying black line master.</a:t>
            </a:r>
          </a:p>
        </p:txBody>
      </p:sp>
      <p:sp>
        <p:nvSpPr>
          <p:cNvPr id="5" name="TextBox 4">
            <a:extLst>
              <a:ext uri="{FF2B5EF4-FFF2-40B4-BE49-F238E27FC236}">
                <a16:creationId xmlns:a16="http://schemas.microsoft.com/office/drawing/2014/main" id="{EDF63197-342C-4812-A8C4-24FA835F6776}"/>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
        <p:nvSpPr>
          <p:cNvPr id="6" name="TextBox 5">
            <a:extLst>
              <a:ext uri="{FF2B5EF4-FFF2-40B4-BE49-F238E27FC236}">
                <a16:creationId xmlns:a16="http://schemas.microsoft.com/office/drawing/2014/main" id="{6AC1280A-48DE-40BF-80D4-D639C96C425F}"/>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Tree>
    <p:extLst>
      <p:ext uri="{BB962C8B-B14F-4D97-AF65-F5344CB8AC3E}">
        <p14:creationId xmlns:p14="http://schemas.microsoft.com/office/powerpoint/2010/main" val="145283366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5" name="Group 4">
            <a:extLst>
              <a:ext uri="{FF2B5EF4-FFF2-40B4-BE49-F238E27FC236}">
                <a16:creationId xmlns:a16="http://schemas.microsoft.com/office/drawing/2014/main" id="{5F353D36-F0FA-46D9-A6FC-39EF39C2B0C4}"/>
              </a:ext>
            </a:extLst>
          </p:cNvPr>
          <p:cNvGrpSpPr/>
          <p:nvPr/>
        </p:nvGrpSpPr>
        <p:grpSpPr>
          <a:xfrm>
            <a:off x="3672397" y="1844889"/>
            <a:ext cx="3733101" cy="3457362"/>
            <a:chOff x="3943776" y="2752915"/>
            <a:chExt cx="3733101" cy="3457362"/>
          </a:xfrm>
        </p:grpSpPr>
        <p:sp>
          <p:nvSpPr>
            <p:cNvPr id="29" name="Oval 28">
              <a:extLst>
                <a:ext uri="{FF2B5EF4-FFF2-40B4-BE49-F238E27FC236}">
                  <a16:creationId xmlns:a16="http://schemas.microsoft.com/office/drawing/2014/main" id="{E5EA3903-4BC3-4482-9ED0-38991877C275}"/>
                </a:ext>
              </a:extLst>
            </p:cNvPr>
            <p:cNvSpPr/>
            <p:nvPr/>
          </p:nvSpPr>
          <p:spPr bwMode="auto">
            <a:xfrm>
              <a:off x="5441151" y="3005136"/>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5441151" y="417916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482618" y="534125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6725241" y="417916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4204286" y="3026715"/>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6702324" y="2999545"/>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4200380" y="534125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4204286" y="417916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712116" y="534125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nvGrpSpPr>
            <p:cNvPr id="39" name="Group 38">
              <a:extLst>
                <a:ext uri="{FF2B5EF4-FFF2-40B4-BE49-F238E27FC236}">
                  <a16:creationId xmlns:a16="http://schemas.microsoft.com/office/drawing/2014/main" id="{45073F2C-531D-48FF-9240-F4D8194B3560}"/>
                </a:ext>
              </a:extLst>
            </p:cNvPr>
            <p:cNvGrpSpPr/>
            <p:nvPr/>
          </p:nvGrpSpPr>
          <p:grpSpPr>
            <a:xfrm>
              <a:off x="3943776" y="2752915"/>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18</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13</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18</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28</a:t>
            </a:r>
          </a:p>
        </p:txBody>
      </p:sp>
      <p:sp>
        <p:nvSpPr>
          <p:cNvPr id="53" name="Rectangle: Rounded Corners 52">
            <a:extLst>
              <a:ext uri="{FF2B5EF4-FFF2-40B4-BE49-F238E27FC236}">
                <a16:creationId xmlns:a16="http://schemas.microsoft.com/office/drawing/2014/main" id="{92C49CAA-7A21-48A4-B107-CA790500294F}"/>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6FFFDFE6-7D6B-4D0C-BFDA-F5FA31CC09F4}"/>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4BDB822D-61AD-4A6C-8119-B525EE08E22A}"/>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36117257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16</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14</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17</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29</a:t>
            </a:r>
          </a:p>
        </p:txBody>
      </p:sp>
      <p:sp>
        <p:nvSpPr>
          <p:cNvPr id="53" name="TextBox 52">
            <a:extLst>
              <a:ext uri="{FF2B5EF4-FFF2-40B4-BE49-F238E27FC236}">
                <a16:creationId xmlns:a16="http://schemas.microsoft.com/office/drawing/2014/main" id="{D55A96FB-38ED-4F1B-A035-FD3BE00A54D1}"/>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E318DC22-F0F6-442A-BA96-2C5ECD742419}"/>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149957004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5" name="Group 4">
            <a:extLst>
              <a:ext uri="{FF2B5EF4-FFF2-40B4-BE49-F238E27FC236}">
                <a16:creationId xmlns:a16="http://schemas.microsoft.com/office/drawing/2014/main" id="{89881B0A-FE29-4FC1-A294-83E5EA71D05E}"/>
              </a:ext>
            </a:extLst>
          </p:cNvPr>
          <p:cNvGrpSpPr/>
          <p:nvPr/>
        </p:nvGrpSpPr>
        <p:grpSpPr>
          <a:xfrm>
            <a:off x="3672398" y="1847313"/>
            <a:ext cx="3733101" cy="3457362"/>
            <a:chOff x="3707913" y="2870361"/>
            <a:chExt cx="3733101" cy="3457362"/>
          </a:xfrm>
        </p:grpSpPr>
        <p:sp>
          <p:nvSpPr>
            <p:cNvPr id="29" name="Oval 28">
              <a:extLst>
                <a:ext uri="{FF2B5EF4-FFF2-40B4-BE49-F238E27FC236}">
                  <a16:creationId xmlns:a16="http://schemas.microsoft.com/office/drawing/2014/main" id="{E5EA3903-4BC3-4482-9ED0-38991877C275}"/>
                </a:ext>
              </a:extLst>
            </p:cNvPr>
            <p:cNvSpPr/>
            <p:nvPr/>
          </p:nvSpPr>
          <p:spPr bwMode="auto">
            <a:xfrm>
              <a:off x="3946029" y="4275753"/>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3968423" y="312329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241554" y="547454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5241554" y="427417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6529578" y="427417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6503062" y="308914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6529578" y="5455376"/>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3960742" y="5455376"/>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5224545" y="308914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nvGrpSpPr>
            <p:cNvPr id="39" name="Group 38">
              <a:extLst>
                <a:ext uri="{FF2B5EF4-FFF2-40B4-BE49-F238E27FC236}">
                  <a16:creationId xmlns:a16="http://schemas.microsoft.com/office/drawing/2014/main" id="{45073F2C-531D-48FF-9240-F4D8194B3560}"/>
                </a:ext>
              </a:extLst>
            </p:cNvPr>
            <p:cNvGrpSpPr/>
            <p:nvPr/>
          </p:nvGrpSpPr>
          <p:grpSpPr>
            <a:xfrm>
              <a:off x="3707913" y="2870361"/>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16</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14</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17</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29</a:t>
            </a:r>
          </a:p>
        </p:txBody>
      </p:sp>
      <p:sp>
        <p:nvSpPr>
          <p:cNvPr id="53" name="Rectangle: Rounded Corners 52">
            <a:extLst>
              <a:ext uri="{FF2B5EF4-FFF2-40B4-BE49-F238E27FC236}">
                <a16:creationId xmlns:a16="http://schemas.microsoft.com/office/drawing/2014/main" id="{E7CDDD0B-D544-4492-8ACD-7880E68DB401}"/>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0C839E91-746B-488D-A1ED-51D17AE61E71}"/>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04740DF6-22EA-4B2B-91C9-3AD57578177D}"/>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82727700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26</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26</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16</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21</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30</a:t>
            </a:r>
          </a:p>
        </p:txBody>
      </p:sp>
      <p:sp>
        <p:nvSpPr>
          <p:cNvPr id="53" name="TextBox 52">
            <a:extLst>
              <a:ext uri="{FF2B5EF4-FFF2-40B4-BE49-F238E27FC236}">
                <a16:creationId xmlns:a16="http://schemas.microsoft.com/office/drawing/2014/main" id="{3A0D22FA-2CA7-4845-AB2E-332F637E19AD}"/>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129C7622-6285-49CE-9F0A-D7BE4C4FE5DD}"/>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150327571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5" name="Group 4">
            <a:extLst>
              <a:ext uri="{FF2B5EF4-FFF2-40B4-BE49-F238E27FC236}">
                <a16:creationId xmlns:a16="http://schemas.microsoft.com/office/drawing/2014/main" id="{FDE55598-96C9-4925-9C2B-69175C0C2823}"/>
              </a:ext>
            </a:extLst>
          </p:cNvPr>
          <p:cNvGrpSpPr/>
          <p:nvPr/>
        </p:nvGrpSpPr>
        <p:grpSpPr>
          <a:xfrm>
            <a:off x="3672398" y="1844889"/>
            <a:ext cx="3733101" cy="3457362"/>
            <a:chOff x="3707913" y="3020061"/>
            <a:chExt cx="3733101" cy="3457362"/>
          </a:xfrm>
        </p:grpSpPr>
        <p:sp>
          <p:nvSpPr>
            <p:cNvPr id="29" name="Oval 28">
              <a:extLst>
                <a:ext uri="{FF2B5EF4-FFF2-40B4-BE49-F238E27FC236}">
                  <a16:creationId xmlns:a16="http://schemas.microsoft.com/office/drawing/2014/main" id="{E5EA3903-4BC3-4482-9ED0-38991877C275}"/>
                </a:ext>
              </a:extLst>
            </p:cNvPr>
            <p:cNvSpPr/>
            <p:nvPr/>
          </p:nvSpPr>
          <p:spPr bwMode="auto">
            <a:xfrm>
              <a:off x="3922821" y="5606964"/>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3901080" y="444774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6517951" y="323884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6464482" y="5608596"/>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5240732" y="562925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5240732" y="4425455"/>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3968423" y="327299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536257" y="446322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5210153" y="323884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nvGrpSpPr>
            <p:cNvPr id="39" name="Group 38">
              <a:extLst>
                <a:ext uri="{FF2B5EF4-FFF2-40B4-BE49-F238E27FC236}">
                  <a16:creationId xmlns:a16="http://schemas.microsoft.com/office/drawing/2014/main" id="{45073F2C-531D-48FF-9240-F4D8194B3560}"/>
                </a:ext>
              </a:extLst>
            </p:cNvPr>
            <p:cNvGrpSpPr/>
            <p:nvPr/>
          </p:nvGrpSpPr>
          <p:grpSpPr>
            <a:xfrm>
              <a:off x="3707913" y="3020061"/>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26</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26</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16</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21</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30</a:t>
            </a:r>
          </a:p>
        </p:txBody>
      </p:sp>
      <p:sp>
        <p:nvSpPr>
          <p:cNvPr id="53" name="Rectangle: Rounded Corners 52">
            <a:extLst>
              <a:ext uri="{FF2B5EF4-FFF2-40B4-BE49-F238E27FC236}">
                <a16:creationId xmlns:a16="http://schemas.microsoft.com/office/drawing/2014/main" id="{9E002CC2-5782-41BC-A372-D55BE2946562}"/>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1D6468EB-58C8-4910-B68E-8BE69CF84415}"/>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1A4091D7-D4F2-4BED-928C-261E3D6FFA06}"/>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280116501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F78D2A-A444-408D-9437-D0EBB953B95E}"/>
              </a:ext>
            </a:extLst>
          </p:cNvPr>
          <p:cNvSpPr>
            <a:spLocks noGrp="1"/>
          </p:cNvSpPr>
          <p:nvPr>
            <p:ph type="title"/>
          </p:nvPr>
        </p:nvSpPr>
        <p:spPr/>
        <p:txBody>
          <a:bodyPr/>
          <a:lstStyle/>
          <a:p>
            <a:r>
              <a:rPr lang="en-GB" dirty="0"/>
              <a:t>Combinations for revealing clues (easy)</a:t>
            </a:r>
          </a:p>
        </p:txBody>
      </p:sp>
      <p:grpSp>
        <p:nvGrpSpPr>
          <p:cNvPr id="17" name="Group 16">
            <a:extLst>
              <a:ext uri="{FF2B5EF4-FFF2-40B4-BE49-F238E27FC236}">
                <a16:creationId xmlns:a16="http://schemas.microsoft.com/office/drawing/2014/main" id="{D1F079BF-50A8-4D47-BAF1-2EBD0CD22E71}"/>
              </a:ext>
            </a:extLst>
          </p:cNvPr>
          <p:cNvGrpSpPr/>
          <p:nvPr/>
        </p:nvGrpSpPr>
        <p:grpSpPr>
          <a:xfrm>
            <a:off x="914399" y="1761688"/>
            <a:ext cx="1459684" cy="1459686"/>
            <a:chOff x="914399" y="1761688"/>
            <a:chExt cx="1459684" cy="1459687"/>
          </a:xfrm>
        </p:grpSpPr>
        <p:sp>
          <p:nvSpPr>
            <p:cNvPr id="4" name="Rectangle 3">
              <a:extLst>
                <a:ext uri="{FF2B5EF4-FFF2-40B4-BE49-F238E27FC236}">
                  <a16:creationId xmlns:a16="http://schemas.microsoft.com/office/drawing/2014/main" id="{C3CDF23B-D37D-4539-A1AB-B43F85CFAE83}"/>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F820CD0B-9246-4111-B171-B72F31398ED9}"/>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9725182D-FC2F-41D0-B178-2B19326755B7}"/>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Rectangle 6">
              <a:extLst>
                <a:ext uri="{FF2B5EF4-FFF2-40B4-BE49-F238E27FC236}">
                  <a16:creationId xmlns:a16="http://schemas.microsoft.com/office/drawing/2014/main" id="{E12D5330-65DA-484A-8BE6-E3848079EAE8}"/>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Rectangle 7">
              <a:extLst>
                <a:ext uri="{FF2B5EF4-FFF2-40B4-BE49-F238E27FC236}">
                  <a16:creationId xmlns:a16="http://schemas.microsoft.com/office/drawing/2014/main" id="{3E0EA188-0B09-4808-817F-A93D4D202575}"/>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Rectangle 8">
              <a:extLst>
                <a:ext uri="{FF2B5EF4-FFF2-40B4-BE49-F238E27FC236}">
                  <a16:creationId xmlns:a16="http://schemas.microsoft.com/office/drawing/2014/main" id="{B0386E90-6C78-4673-8F65-4E4B5CA46DD3}"/>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Rectangle 9">
              <a:extLst>
                <a:ext uri="{FF2B5EF4-FFF2-40B4-BE49-F238E27FC236}">
                  <a16:creationId xmlns:a16="http://schemas.microsoft.com/office/drawing/2014/main" id="{1C2F0D01-8AEF-4333-8F28-96741F71DFC8}"/>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1" name="Rectangle 10">
              <a:extLst>
                <a:ext uri="{FF2B5EF4-FFF2-40B4-BE49-F238E27FC236}">
                  <a16:creationId xmlns:a16="http://schemas.microsoft.com/office/drawing/2014/main" id="{C48DD048-DCF7-4E01-A713-7AD91B1EF1AE}"/>
                </a:ext>
              </a:extLst>
            </p:cNvPr>
            <p:cNvSpPr/>
            <p:nvPr/>
          </p:nvSpPr>
          <p:spPr>
            <a:xfrm>
              <a:off x="1400960" y="2730924"/>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Rectangle 11">
              <a:extLst>
                <a:ext uri="{FF2B5EF4-FFF2-40B4-BE49-F238E27FC236}">
                  <a16:creationId xmlns:a16="http://schemas.microsoft.com/office/drawing/2014/main" id="{83E2C21B-6CFD-4C0C-A29E-3B033237235B}"/>
                </a:ext>
              </a:extLst>
            </p:cNvPr>
            <p:cNvSpPr/>
            <p:nvPr/>
          </p:nvSpPr>
          <p:spPr>
            <a:xfrm>
              <a:off x="1887521" y="2731537"/>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38F4D0DC-DF5A-492D-B966-0AD70F0A40B1}"/>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2F891C88-A5DF-4487-955E-DA0593367B02}"/>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695EED4-E9CC-4F22-BE9A-316F9C3A56B8}"/>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D2125BCE-8FA6-4E21-BC66-9C3B32796A57}"/>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18" name="Oval 17">
            <a:extLst>
              <a:ext uri="{FF2B5EF4-FFF2-40B4-BE49-F238E27FC236}">
                <a16:creationId xmlns:a16="http://schemas.microsoft.com/office/drawing/2014/main" id="{DE30915E-D580-4F90-A90A-8BA3873CF7E2}"/>
              </a:ext>
            </a:extLst>
          </p:cNvPr>
          <p:cNvSpPr/>
          <p:nvPr/>
        </p:nvSpPr>
        <p:spPr>
          <a:xfrm>
            <a:off x="1000214" y="1839638"/>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6BF7E846-2E2D-46AC-8A86-5E28E3A26DCD}"/>
              </a:ext>
            </a:extLst>
          </p:cNvPr>
          <p:cNvSpPr/>
          <p:nvPr/>
        </p:nvSpPr>
        <p:spPr>
          <a:xfrm>
            <a:off x="1494144" y="1838206"/>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Oval 19">
            <a:extLst>
              <a:ext uri="{FF2B5EF4-FFF2-40B4-BE49-F238E27FC236}">
                <a16:creationId xmlns:a16="http://schemas.microsoft.com/office/drawing/2014/main" id="{1BB932E1-0454-433B-8B0A-7C2E7520AF08}"/>
              </a:ext>
            </a:extLst>
          </p:cNvPr>
          <p:cNvSpPr/>
          <p:nvPr/>
        </p:nvSpPr>
        <p:spPr>
          <a:xfrm>
            <a:off x="1997399" y="1842608"/>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3" name="Oval 22">
            <a:extLst>
              <a:ext uri="{FF2B5EF4-FFF2-40B4-BE49-F238E27FC236}">
                <a16:creationId xmlns:a16="http://schemas.microsoft.com/office/drawing/2014/main" id="{F5EEC6C3-929F-454E-87CD-F960222D62D4}"/>
              </a:ext>
            </a:extLst>
          </p:cNvPr>
          <p:cNvSpPr/>
          <p:nvPr/>
        </p:nvSpPr>
        <p:spPr>
          <a:xfrm>
            <a:off x="2000759" y="2347083"/>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4" name="Oval 23">
            <a:extLst>
              <a:ext uri="{FF2B5EF4-FFF2-40B4-BE49-F238E27FC236}">
                <a16:creationId xmlns:a16="http://schemas.microsoft.com/office/drawing/2014/main" id="{EAB3E195-84F2-42D1-A22F-06D9723ECC56}"/>
              </a:ext>
            </a:extLst>
          </p:cNvPr>
          <p:cNvSpPr/>
          <p:nvPr/>
        </p:nvSpPr>
        <p:spPr>
          <a:xfrm>
            <a:off x="1008773" y="2876683"/>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28" name="Group 27">
            <a:extLst>
              <a:ext uri="{FF2B5EF4-FFF2-40B4-BE49-F238E27FC236}">
                <a16:creationId xmlns:a16="http://schemas.microsoft.com/office/drawing/2014/main" id="{21DC9794-F543-40E9-BC52-30D1DCCC4549}"/>
              </a:ext>
            </a:extLst>
          </p:cNvPr>
          <p:cNvGrpSpPr/>
          <p:nvPr/>
        </p:nvGrpSpPr>
        <p:grpSpPr>
          <a:xfrm>
            <a:off x="4904764" y="1743427"/>
            <a:ext cx="1459684" cy="1464799"/>
            <a:chOff x="914399" y="1761688"/>
            <a:chExt cx="1459684" cy="1464800"/>
          </a:xfrm>
        </p:grpSpPr>
        <p:sp>
          <p:nvSpPr>
            <p:cNvPr id="29" name="Rectangle 28">
              <a:extLst>
                <a:ext uri="{FF2B5EF4-FFF2-40B4-BE49-F238E27FC236}">
                  <a16:creationId xmlns:a16="http://schemas.microsoft.com/office/drawing/2014/main" id="{DDB12060-5547-4CD0-96FF-93850BCBB3EF}"/>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0" name="Rectangle 29">
              <a:extLst>
                <a:ext uri="{FF2B5EF4-FFF2-40B4-BE49-F238E27FC236}">
                  <a16:creationId xmlns:a16="http://schemas.microsoft.com/office/drawing/2014/main" id="{DEA37612-CD89-4D11-A8BD-5B93462A9C6F}"/>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1" name="Rectangle 30">
              <a:extLst>
                <a:ext uri="{FF2B5EF4-FFF2-40B4-BE49-F238E27FC236}">
                  <a16:creationId xmlns:a16="http://schemas.microsoft.com/office/drawing/2014/main" id="{6110F2A3-F8C1-4A96-8622-73175FF0B240}"/>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2" name="Rectangle 31">
              <a:extLst>
                <a:ext uri="{FF2B5EF4-FFF2-40B4-BE49-F238E27FC236}">
                  <a16:creationId xmlns:a16="http://schemas.microsoft.com/office/drawing/2014/main" id="{1ACD93FD-F8CA-4EAA-BA8D-8C9C565AB4AF}"/>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3" name="Rectangle 32">
              <a:extLst>
                <a:ext uri="{FF2B5EF4-FFF2-40B4-BE49-F238E27FC236}">
                  <a16:creationId xmlns:a16="http://schemas.microsoft.com/office/drawing/2014/main" id="{D63A84DF-58A6-4410-B954-B6C6CC8905C8}"/>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4" name="Rectangle 33">
              <a:extLst>
                <a:ext uri="{FF2B5EF4-FFF2-40B4-BE49-F238E27FC236}">
                  <a16:creationId xmlns:a16="http://schemas.microsoft.com/office/drawing/2014/main" id="{F0F570F3-B531-4ED2-B54F-0B49410FDF06}"/>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5" name="Rectangle 34">
              <a:extLst>
                <a:ext uri="{FF2B5EF4-FFF2-40B4-BE49-F238E27FC236}">
                  <a16:creationId xmlns:a16="http://schemas.microsoft.com/office/drawing/2014/main" id="{18E42769-0885-4CF3-8663-922E3FFB03CA}"/>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36" name="Rectangle 35">
              <a:extLst>
                <a:ext uri="{FF2B5EF4-FFF2-40B4-BE49-F238E27FC236}">
                  <a16:creationId xmlns:a16="http://schemas.microsoft.com/office/drawing/2014/main" id="{DE96C3A0-1998-4663-BAAA-DAB87735D536}"/>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7" name="Rectangle 36">
              <a:extLst>
                <a:ext uri="{FF2B5EF4-FFF2-40B4-BE49-F238E27FC236}">
                  <a16:creationId xmlns:a16="http://schemas.microsoft.com/office/drawing/2014/main" id="{C194D528-8832-4B85-A794-E0CB4B471068}"/>
                </a:ext>
              </a:extLst>
            </p:cNvPr>
            <p:cNvSpPr/>
            <p:nvPr/>
          </p:nvSpPr>
          <p:spPr>
            <a:xfrm>
              <a:off x="1887521" y="2739926"/>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8" name="Oval 37">
              <a:extLst>
                <a:ext uri="{FF2B5EF4-FFF2-40B4-BE49-F238E27FC236}">
                  <a16:creationId xmlns:a16="http://schemas.microsoft.com/office/drawing/2014/main" id="{5CAAE5B5-05A1-47E5-8DF7-EBFE72FF4818}"/>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9" name="Oval 38">
              <a:extLst>
                <a:ext uri="{FF2B5EF4-FFF2-40B4-BE49-F238E27FC236}">
                  <a16:creationId xmlns:a16="http://schemas.microsoft.com/office/drawing/2014/main" id="{632672B5-C5F2-4AC9-B4B7-11B89E327FD4}"/>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0" name="Oval 39">
              <a:extLst>
                <a:ext uri="{FF2B5EF4-FFF2-40B4-BE49-F238E27FC236}">
                  <a16:creationId xmlns:a16="http://schemas.microsoft.com/office/drawing/2014/main" id="{190E973F-BA7A-460B-806F-4AFEB46421A6}"/>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1" name="Oval 40">
              <a:extLst>
                <a:ext uri="{FF2B5EF4-FFF2-40B4-BE49-F238E27FC236}">
                  <a16:creationId xmlns:a16="http://schemas.microsoft.com/office/drawing/2014/main" id="{044A3EB3-9804-4F34-A242-88D95C3116FA}"/>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42" name="Oval 41">
            <a:extLst>
              <a:ext uri="{FF2B5EF4-FFF2-40B4-BE49-F238E27FC236}">
                <a16:creationId xmlns:a16="http://schemas.microsoft.com/office/drawing/2014/main" id="{8B634905-EC38-4C51-9F48-253487D1AACC}"/>
              </a:ext>
            </a:extLst>
          </p:cNvPr>
          <p:cNvSpPr/>
          <p:nvPr/>
        </p:nvSpPr>
        <p:spPr>
          <a:xfrm>
            <a:off x="4990579" y="1821377"/>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3" name="Oval 42">
            <a:extLst>
              <a:ext uri="{FF2B5EF4-FFF2-40B4-BE49-F238E27FC236}">
                <a16:creationId xmlns:a16="http://schemas.microsoft.com/office/drawing/2014/main" id="{7226C535-7CE2-40C5-8610-748A8CF7B501}"/>
              </a:ext>
            </a:extLst>
          </p:cNvPr>
          <p:cNvSpPr/>
          <p:nvPr/>
        </p:nvSpPr>
        <p:spPr>
          <a:xfrm>
            <a:off x="5484509" y="1819945"/>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5" name="Oval 44">
            <a:extLst>
              <a:ext uri="{FF2B5EF4-FFF2-40B4-BE49-F238E27FC236}">
                <a16:creationId xmlns:a16="http://schemas.microsoft.com/office/drawing/2014/main" id="{3A6B121B-1166-4FB7-BD5B-E415DBFBFC62}"/>
              </a:ext>
            </a:extLst>
          </p:cNvPr>
          <p:cNvSpPr/>
          <p:nvPr/>
        </p:nvSpPr>
        <p:spPr>
          <a:xfrm>
            <a:off x="4982360" y="2324717"/>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9" name="Oval 48">
            <a:extLst>
              <a:ext uri="{FF2B5EF4-FFF2-40B4-BE49-F238E27FC236}">
                <a16:creationId xmlns:a16="http://schemas.microsoft.com/office/drawing/2014/main" id="{C1EC42E7-0EE6-4759-BCC0-6AFBBE33CC90}"/>
              </a:ext>
            </a:extLst>
          </p:cNvPr>
          <p:cNvSpPr/>
          <p:nvPr/>
        </p:nvSpPr>
        <p:spPr>
          <a:xfrm>
            <a:off x="5480159" y="2856733"/>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0" name="Oval 49">
            <a:extLst>
              <a:ext uri="{FF2B5EF4-FFF2-40B4-BE49-F238E27FC236}">
                <a16:creationId xmlns:a16="http://schemas.microsoft.com/office/drawing/2014/main" id="{19012CF9-56B4-45E8-B9DA-556EEC6D4A9D}"/>
              </a:ext>
            </a:extLst>
          </p:cNvPr>
          <p:cNvSpPr/>
          <p:nvPr/>
        </p:nvSpPr>
        <p:spPr>
          <a:xfrm>
            <a:off x="5982007" y="2848515"/>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51" name="Group 50">
            <a:extLst>
              <a:ext uri="{FF2B5EF4-FFF2-40B4-BE49-F238E27FC236}">
                <a16:creationId xmlns:a16="http://schemas.microsoft.com/office/drawing/2014/main" id="{5D42C251-A787-4F77-AC5B-91EE305DDFB2}"/>
              </a:ext>
            </a:extLst>
          </p:cNvPr>
          <p:cNvGrpSpPr/>
          <p:nvPr/>
        </p:nvGrpSpPr>
        <p:grpSpPr>
          <a:xfrm>
            <a:off x="8895129" y="1752686"/>
            <a:ext cx="1459684" cy="1464186"/>
            <a:chOff x="914399" y="1761688"/>
            <a:chExt cx="1459684" cy="1464187"/>
          </a:xfrm>
        </p:grpSpPr>
        <p:sp>
          <p:nvSpPr>
            <p:cNvPr id="52" name="Rectangle 51">
              <a:extLst>
                <a:ext uri="{FF2B5EF4-FFF2-40B4-BE49-F238E27FC236}">
                  <a16:creationId xmlns:a16="http://schemas.microsoft.com/office/drawing/2014/main" id="{B7C1E39B-2A91-43CD-8462-FC262DF41F60}"/>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3" name="Rectangle 52">
              <a:extLst>
                <a:ext uri="{FF2B5EF4-FFF2-40B4-BE49-F238E27FC236}">
                  <a16:creationId xmlns:a16="http://schemas.microsoft.com/office/drawing/2014/main" id="{480FC403-9A64-404B-BB21-24E2A75A0C47}"/>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4" name="Rectangle 53">
              <a:extLst>
                <a:ext uri="{FF2B5EF4-FFF2-40B4-BE49-F238E27FC236}">
                  <a16:creationId xmlns:a16="http://schemas.microsoft.com/office/drawing/2014/main" id="{3521EEA8-8061-4718-A222-2B15C15693C5}"/>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5" name="Rectangle 54">
              <a:extLst>
                <a:ext uri="{FF2B5EF4-FFF2-40B4-BE49-F238E27FC236}">
                  <a16:creationId xmlns:a16="http://schemas.microsoft.com/office/drawing/2014/main" id="{A67A2447-439B-481F-BB22-B745E2933F6C}"/>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6" name="Rectangle 55">
              <a:extLst>
                <a:ext uri="{FF2B5EF4-FFF2-40B4-BE49-F238E27FC236}">
                  <a16:creationId xmlns:a16="http://schemas.microsoft.com/office/drawing/2014/main" id="{AD9A9410-E573-4BDB-89B5-63CF2E2B5D31}"/>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7" name="Rectangle 56">
              <a:extLst>
                <a:ext uri="{FF2B5EF4-FFF2-40B4-BE49-F238E27FC236}">
                  <a16:creationId xmlns:a16="http://schemas.microsoft.com/office/drawing/2014/main" id="{8AF8F43A-1C0D-4188-AAF5-080A1CB3F71A}"/>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8" name="Rectangle 57">
              <a:extLst>
                <a:ext uri="{FF2B5EF4-FFF2-40B4-BE49-F238E27FC236}">
                  <a16:creationId xmlns:a16="http://schemas.microsoft.com/office/drawing/2014/main" id="{6FBF30A1-003F-4C74-AB35-72195CBBEE4A}"/>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59" name="Rectangle 58">
              <a:extLst>
                <a:ext uri="{FF2B5EF4-FFF2-40B4-BE49-F238E27FC236}">
                  <a16:creationId xmlns:a16="http://schemas.microsoft.com/office/drawing/2014/main" id="{E74591EA-B8FD-4A3C-B2FF-12C95E7DDAB3}"/>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60" name="Rectangle 59">
              <a:extLst>
                <a:ext uri="{FF2B5EF4-FFF2-40B4-BE49-F238E27FC236}">
                  <a16:creationId xmlns:a16="http://schemas.microsoft.com/office/drawing/2014/main" id="{07EBB558-4042-450B-B66A-CB30685BC9C5}"/>
                </a:ext>
              </a:extLst>
            </p:cNvPr>
            <p:cNvSpPr/>
            <p:nvPr/>
          </p:nvSpPr>
          <p:spPr>
            <a:xfrm>
              <a:off x="1887521" y="2731537"/>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61" name="Oval 60">
              <a:extLst>
                <a:ext uri="{FF2B5EF4-FFF2-40B4-BE49-F238E27FC236}">
                  <a16:creationId xmlns:a16="http://schemas.microsoft.com/office/drawing/2014/main" id="{DFFD78A7-D7EA-4017-8A49-DBFCC701FFCF}"/>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2" name="Oval 61">
              <a:extLst>
                <a:ext uri="{FF2B5EF4-FFF2-40B4-BE49-F238E27FC236}">
                  <a16:creationId xmlns:a16="http://schemas.microsoft.com/office/drawing/2014/main" id="{1DE2646C-EF99-48E7-AE17-DFEDFB11DA33}"/>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3" name="Oval 62">
              <a:extLst>
                <a:ext uri="{FF2B5EF4-FFF2-40B4-BE49-F238E27FC236}">
                  <a16:creationId xmlns:a16="http://schemas.microsoft.com/office/drawing/2014/main" id="{A75C21F6-61A6-4F3D-93DE-EADB54FB1F2E}"/>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4" name="Oval 63">
              <a:extLst>
                <a:ext uri="{FF2B5EF4-FFF2-40B4-BE49-F238E27FC236}">
                  <a16:creationId xmlns:a16="http://schemas.microsoft.com/office/drawing/2014/main" id="{AE8C5002-00EA-4BB1-943E-2945E734F784}"/>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66" name="Oval 65">
            <a:extLst>
              <a:ext uri="{FF2B5EF4-FFF2-40B4-BE49-F238E27FC236}">
                <a16:creationId xmlns:a16="http://schemas.microsoft.com/office/drawing/2014/main" id="{691EEB67-E1DA-449B-A0F2-8223AA9AEDF7}"/>
              </a:ext>
            </a:extLst>
          </p:cNvPr>
          <p:cNvSpPr/>
          <p:nvPr/>
        </p:nvSpPr>
        <p:spPr>
          <a:xfrm>
            <a:off x="9474874" y="1829204"/>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7" name="Oval 66">
            <a:extLst>
              <a:ext uri="{FF2B5EF4-FFF2-40B4-BE49-F238E27FC236}">
                <a16:creationId xmlns:a16="http://schemas.microsoft.com/office/drawing/2014/main" id="{492BD2AE-B80B-4D08-B26E-E7B0BDE2863D}"/>
              </a:ext>
            </a:extLst>
          </p:cNvPr>
          <p:cNvSpPr/>
          <p:nvPr/>
        </p:nvSpPr>
        <p:spPr>
          <a:xfrm>
            <a:off x="9978129" y="1833606"/>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8" name="Oval 67">
            <a:extLst>
              <a:ext uri="{FF2B5EF4-FFF2-40B4-BE49-F238E27FC236}">
                <a16:creationId xmlns:a16="http://schemas.microsoft.com/office/drawing/2014/main" id="{8E52FFE0-F5CC-425F-8160-D5A9E66CC0CB}"/>
              </a:ext>
            </a:extLst>
          </p:cNvPr>
          <p:cNvSpPr/>
          <p:nvPr/>
        </p:nvSpPr>
        <p:spPr>
          <a:xfrm>
            <a:off x="8972725" y="2333976"/>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0" name="Oval 69">
            <a:extLst>
              <a:ext uri="{FF2B5EF4-FFF2-40B4-BE49-F238E27FC236}">
                <a16:creationId xmlns:a16="http://schemas.microsoft.com/office/drawing/2014/main" id="{50F28A77-1C3B-498A-9765-4C28AFD9B6C8}"/>
              </a:ext>
            </a:extLst>
          </p:cNvPr>
          <p:cNvSpPr/>
          <p:nvPr/>
        </p:nvSpPr>
        <p:spPr>
          <a:xfrm>
            <a:off x="9981489" y="2338081"/>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2" name="Oval 71">
            <a:extLst>
              <a:ext uri="{FF2B5EF4-FFF2-40B4-BE49-F238E27FC236}">
                <a16:creationId xmlns:a16="http://schemas.microsoft.com/office/drawing/2014/main" id="{4BD89334-D8BE-42C6-8D5A-5258BFD832C1}"/>
              </a:ext>
            </a:extLst>
          </p:cNvPr>
          <p:cNvSpPr/>
          <p:nvPr/>
        </p:nvSpPr>
        <p:spPr>
          <a:xfrm>
            <a:off x="9470524" y="2865992"/>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74" name="Group 73">
            <a:extLst>
              <a:ext uri="{FF2B5EF4-FFF2-40B4-BE49-F238E27FC236}">
                <a16:creationId xmlns:a16="http://schemas.microsoft.com/office/drawing/2014/main" id="{93EEF109-E077-48B4-9C11-F319B3BF037D}"/>
              </a:ext>
            </a:extLst>
          </p:cNvPr>
          <p:cNvGrpSpPr/>
          <p:nvPr/>
        </p:nvGrpSpPr>
        <p:grpSpPr>
          <a:xfrm>
            <a:off x="915125" y="4251123"/>
            <a:ext cx="1459684" cy="1464799"/>
            <a:chOff x="914399" y="1761688"/>
            <a:chExt cx="1459684" cy="1464800"/>
          </a:xfrm>
        </p:grpSpPr>
        <p:sp>
          <p:nvSpPr>
            <p:cNvPr id="75" name="Rectangle 74">
              <a:extLst>
                <a:ext uri="{FF2B5EF4-FFF2-40B4-BE49-F238E27FC236}">
                  <a16:creationId xmlns:a16="http://schemas.microsoft.com/office/drawing/2014/main" id="{186467F9-40F7-4C27-84F1-2B006707781D}"/>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6" name="Rectangle 75">
              <a:extLst>
                <a:ext uri="{FF2B5EF4-FFF2-40B4-BE49-F238E27FC236}">
                  <a16:creationId xmlns:a16="http://schemas.microsoft.com/office/drawing/2014/main" id="{24F52444-646C-4C1C-BE1E-60BEF4FB065B}"/>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7" name="Rectangle 76">
              <a:extLst>
                <a:ext uri="{FF2B5EF4-FFF2-40B4-BE49-F238E27FC236}">
                  <a16:creationId xmlns:a16="http://schemas.microsoft.com/office/drawing/2014/main" id="{DD88D56F-0605-4243-8F22-06E63E3FE57C}"/>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8" name="Rectangle 77">
              <a:extLst>
                <a:ext uri="{FF2B5EF4-FFF2-40B4-BE49-F238E27FC236}">
                  <a16:creationId xmlns:a16="http://schemas.microsoft.com/office/drawing/2014/main" id="{E2554671-C790-44FE-9267-6F2B5EE000D9}"/>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9" name="Rectangle 78">
              <a:extLst>
                <a:ext uri="{FF2B5EF4-FFF2-40B4-BE49-F238E27FC236}">
                  <a16:creationId xmlns:a16="http://schemas.microsoft.com/office/drawing/2014/main" id="{4F97C340-F587-4D75-A7B3-B5A347BC0464}"/>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0" name="Rectangle 79">
              <a:extLst>
                <a:ext uri="{FF2B5EF4-FFF2-40B4-BE49-F238E27FC236}">
                  <a16:creationId xmlns:a16="http://schemas.microsoft.com/office/drawing/2014/main" id="{08B45E97-0130-4ACB-8FF3-997B61786D33}"/>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1" name="Rectangle 80">
              <a:extLst>
                <a:ext uri="{FF2B5EF4-FFF2-40B4-BE49-F238E27FC236}">
                  <a16:creationId xmlns:a16="http://schemas.microsoft.com/office/drawing/2014/main" id="{32AA861C-0ED9-43B9-B67E-8496BB0C4F2D}"/>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82" name="Rectangle 81">
              <a:extLst>
                <a:ext uri="{FF2B5EF4-FFF2-40B4-BE49-F238E27FC236}">
                  <a16:creationId xmlns:a16="http://schemas.microsoft.com/office/drawing/2014/main" id="{C137E7E1-73B7-43BF-BC71-DF399D5D8919}"/>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3" name="Rectangle 82">
              <a:extLst>
                <a:ext uri="{FF2B5EF4-FFF2-40B4-BE49-F238E27FC236}">
                  <a16:creationId xmlns:a16="http://schemas.microsoft.com/office/drawing/2014/main" id="{04CCD693-7E64-41C5-85A1-4783C1EEDE82}"/>
                </a:ext>
              </a:extLst>
            </p:cNvPr>
            <p:cNvSpPr/>
            <p:nvPr/>
          </p:nvSpPr>
          <p:spPr>
            <a:xfrm>
              <a:off x="1887521" y="2739926"/>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4" name="Oval 83">
              <a:extLst>
                <a:ext uri="{FF2B5EF4-FFF2-40B4-BE49-F238E27FC236}">
                  <a16:creationId xmlns:a16="http://schemas.microsoft.com/office/drawing/2014/main" id="{10AF1D50-6981-4B8B-BF08-2F52DD4BB805}"/>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5" name="Oval 84">
              <a:extLst>
                <a:ext uri="{FF2B5EF4-FFF2-40B4-BE49-F238E27FC236}">
                  <a16:creationId xmlns:a16="http://schemas.microsoft.com/office/drawing/2014/main" id="{5CA107FB-2C4E-4971-B13D-56F975E59498}"/>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6" name="Oval 85">
              <a:extLst>
                <a:ext uri="{FF2B5EF4-FFF2-40B4-BE49-F238E27FC236}">
                  <a16:creationId xmlns:a16="http://schemas.microsoft.com/office/drawing/2014/main" id="{7AB8F64C-AD77-4C84-8D66-ACE2D275CC33}"/>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7" name="Oval 86">
              <a:extLst>
                <a:ext uri="{FF2B5EF4-FFF2-40B4-BE49-F238E27FC236}">
                  <a16:creationId xmlns:a16="http://schemas.microsoft.com/office/drawing/2014/main" id="{033A30BE-F7AA-4E8D-A478-851A476643F8}"/>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88" name="Oval 87">
            <a:extLst>
              <a:ext uri="{FF2B5EF4-FFF2-40B4-BE49-F238E27FC236}">
                <a16:creationId xmlns:a16="http://schemas.microsoft.com/office/drawing/2014/main" id="{1DF37500-8702-4816-8C52-8E2E896B0B9B}"/>
              </a:ext>
            </a:extLst>
          </p:cNvPr>
          <p:cNvSpPr/>
          <p:nvPr/>
        </p:nvSpPr>
        <p:spPr>
          <a:xfrm>
            <a:off x="1000940" y="4329073"/>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0" name="Oval 89">
            <a:extLst>
              <a:ext uri="{FF2B5EF4-FFF2-40B4-BE49-F238E27FC236}">
                <a16:creationId xmlns:a16="http://schemas.microsoft.com/office/drawing/2014/main" id="{9A3AE594-1227-4E9E-8D97-74B614856930}"/>
              </a:ext>
            </a:extLst>
          </p:cNvPr>
          <p:cNvSpPr/>
          <p:nvPr/>
        </p:nvSpPr>
        <p:spPr>
          <a:xfrm>
            <a:off x="1998125" y="4332043"/>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1" name="Oval 90">
            <a:extLst>
              <a:ext uri="{FF2B5EF4-FFF2-40B4-BE49-F238E27FC236}">
                <a16:creationId xmlns:a16="http://schemas.microsoft.com/office/drawing/2014/main" id="{658E9D52-82D6-4C5A-88A7-75EB63F22E91}"/>
              </a:ext>
            </a:extLst>
          </p:cNvPr>
          <p:cNvSpPr/>
          <p:nvPr/>
        </p:nvSpPr>
        <p:spPr>
          <a:xfrm>
            <a:off x="992721" y="4832413"/>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2" name="Oval 91">
            <a:extLst>
              <a:ext uri="{FF2B5EF4-FFF2-40B4-BE49-F238E27FC236}">
                <a16:creationId xmlns:a16="http://schemas.microsoft.com/office/drawing/2014/main" id="{A2A32418-0243-42F0-83A0-FD8B7A9C06B6}"/>
              </a:ext>
            </a:extLst>
          </p:cNvPr>
          <p:cNvSpPr/>
          <p:nvPr/>
        </p:nvSpPr>
        <p:spPr>
          <a:xfrm>
            <a:off x="1487580" y="4840929"/>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4" name="Oval 93">
            <a:extLst>
              <a:ext uri="{FF2B5EF4-FFF2-40B4-BE49-F238E27FC236}">
                <a16:creationId xmlns:a16="http://schemas.microsoft.com/office/drawing/2014/main" id="{7B9E201A-048F-4391-99A0-5D9A4932169B}"/>
              </a:ext>
            </a:extLst>
          </p:cNvPr>
          <p:cNvSpPr/>
          <p:nvPr/>
        </p:nvSpPr>
        <p:spPr>
          <a:xfrm>
            <a:off x="1009499" y="5366118"/>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97" name="Group 96">
            <a:extLst>
              <a:ext uri="{FF2B5EF4-FFF2-40B4-BE49-F238E27FC236}">
                <a16:creationId xmlns:a16="http://schemas.microsoft.com/office/drawing/2014/main" id="{C668328C-FD27-44D3-A90D-AEB9F00A6B02}"/>
              </a:ext>
            </a:extLst>
          </p:cNvPr>
          <p:cNvGrpSpPr/>
          <p:nvPr/>
        </p:nvGrpSpPr>
        <p:grpSpPr>
          <a:xfrm>
            <a:off x="4905490" y="4232862"/>
            <a:ext cx="1459684" cy="1464799"/>
            <a:chOff x="914399" y="1761688"/>
            <a:chExt cx="1459684" cy="1464800"/>
          </a:xfrm>
        </p:grpSpPr>
        <p:sp>
          <p:nvSpPr>
            <p:cNvPr id="98" name="Rectangle 97">
              <a:extLst>
                <a:ext uri="{FF2B5EF4-FFF2-40B4-BE49-F238E27FC236}">
                  <a16:creationId xmlns:a16="http://schemas.microsoft.com/office/drawing/2014/main" id="{1EA9454B-8502-46CB-AE57-F11D5EEF02F5}"/>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9" name="Rectangle 98">
              <a:extLst>
                <a:ext uri="{FF2B5EF4-FFF2-40B4-BE49-F238E27FC236}">
                  <a16:creationId xmlns:a16="http://schemas.microsoft.com/office/drawing/2014/main" id="{83F0D80A-EF05-4314-B279-2B4A2725F114}"/>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0" name="Rectangle 99">
              <a:extLst>
                <a:ext uri="{FF2B5EF4-FFF2-40B4-BE49-F238E27FC236}">
                  <a16:creationId xmlns:a16="http://schemas.microsoft.com/office/drawing/2014/main" id="{A58CCDBC-1918-4163-BAF3-AFF3875459AE}"/>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1" name="Rectangle 100">
              <a:extLst>
                <a:ext uri="{FF2B5EF4-FFF2-40B4-BE49-F238E27FC236}">
                  <a16:creationId xmlns:a16="http://schemas.microsoft.com/office/drawing/2014/main" id="{AD4A0341-51DE-4577-9592-D3C7325D01D1}"/>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2" name="Rectangle 101">
              <a:extLst>
                <a:ext uri="{FF2B5EF4-FFF2-40B4-BE49-F238E27FC236}">
                  <a16:creationId xmlns:a16="http://schemas.microsoft.com/office/drawing/2014/main" id="{35E34477-17AC-4BDC-9C9F-107A152F4F76}"/>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3" name="Rectangle 102">
              <a:extLst>
                <a:ext uri="{FF2B5EF4-FFF2-40B4-BE49-F238E27FC236}">
                  <a16:creationId xmlns:a16="http://schemas.microsoft.com/office/drawing/2014/main" id="{4D21F036-C9C6-415F-872A-7B0A116A9508}"/>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4" name="Rectangle 103">
              <a:extLst>
                <a:ext uri="{FF2B5EF4-FFF2-40B4-BE49-F238E27FC236}">
                  <a16:creationId xmlns:a16="http://schemas.microsoft.com/office/drawing/2014/main" id="{2760B9B1-4952-4991-B2C4-58C1DB7D0D4B}"/>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05" name="Rectangle 104">
              <a:extLst>
                <a:ext uri="{FF2B5EF4-FFF2-40B4-BE49-F238E27FC236}">
                  <a16:creationId xmlns:a16="http://schemas.microsoft.com/office/drawing/2014/main" id="{0F957735-B2F4-48E1-9922-768377F423E9}"/>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06" name="Rectangle 105">
              <a:extLst>
                <a:ext uri="{FF2B5EF4-FFF2-40B4-BE49-F238E27FC236}">
                  <a16:creationId xmlns:a16="http://schemas.microsoft.com/office/drawing/2014/main" id="{082A1A60-157D-46B4-BC90-DE2D41C42551}"/>
                </a:ext>
              </a:extLst>
            </p:cNvPr>
            <p:cNvSpPr/>
            <p:nvPr/>
          </p:nvSpPr>
          <p:spPr>
            <a:xfrm>
              <a:off x="1887521" y="2739926"/>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7" name="Oval 106">
              <a:extLst>
                <a:ext uri="{FF2B5EF4-FFF2-40B4-BE49-F238E27FC236}">
                  <a16:creationId xmlns:a16="http://schemas.microsoft.com/office/drawing/2014/main" id="{90E197BB-EC04-4DEF-81AD-7548494F6C20}"/>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8" name="Oval 107">
              <a:extLst>
                <a:ext uri="{FF2B5EF4-FFF2-40B4-BE49-F238E27FC236}">
                  <a16:creationId xmlns:a16="http://schemas.microsoft.com/office/drawing/2014/main" id="{C4ADE1F8-9249-4788-BFEB-88B9C8B604DF}"/>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9" name="Oval 108">
              <a:extLst>
                <a:ext uri="{FF2B5EF4-FFF2-40B4-BE49-F238E27FC236}">
                  <a16:creationId xmlns:a16="http://schemas.microsoft.com/office/drawing/2014/main" id="{6894F757-BA60-4E67-BA6E-FDB58C630DB7}"/>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0" name="Oval 109">
              <a:extLst>
                <a:ext uri="{FF2B5EF4-FFF2-40B4-BE49-F238E27FC236}">
                  <a16:creationId xmlns:a16="http://schemas.microsoft.com/office/drawing/2014/main" id="{C9C0FC3B-8E09-4A01-9069-AB99DCB8881B}"/>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112" name="Oval 111">
            <a:extLst>
              <a:ext uri="{FF2B5EF4-FFF2-40B4-BE49-F238E27FC236}">
                <a16:creationId xmlns:a16="http://schemas.microsoft.com/office/drawing/2014/main" id="{5901B196-1B41-4174-A191-9D81034E1B98}"/>
              </a:ext>
            </a:extLst>
          </p:cNvPr>
          <p:cNvSpPr/>
          <p:nvPr/>
        </p:nvSpPr>
        <p:spPr>
          <a:xfrm>
            <a:off x="5485235" y="4309380"/>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3" name="Oval 112">
            <a:extLst>
              <a:ext uri="{FF2B5EF4-FFF2-40B4-BE49-F238E27FC236}">
                <a16:creationId xmlns:a16="http://schemas.microsoft.com/office/drawing/2014/main" id="{E02BB134-E886-4A1B-B818-D0ACC97A5A19}"/>
              </a:ext>
            </a:extLst>
          </p:cNvPr>
          <p:cNvSpPr/>
          <p:nvPr/>
        </p:nvSpPr>
        <p:spPr>
          <a:xfrm>
            <a:off x="5988490" y="4313782"/>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5" name="Oval 114">
            <a:extLst>
              <a:ext uri="{FF2B5EF4-FFF2-40B4-BE49-F238E27FC236}">
                <a16:creationId xmlns:a16="http://schemas.microsoft.com/office/drawing/2014/main" id="{440150B1-DEBA-4E96-8916-A1BF2DF7EB53}"/>
              </a:ext>
            </a:extLst>
          </p:cNvPr>
          <p:cNvSpPr/>
          <p:nvPr/>
        </p:nvSpPr>
        <p:spPr>
          <a:xfrm>
            <a:off x="5477945" y="4822668"/>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7" name="Oval 116">
            <a:extLst>
              <a:ext uri="{FF2B5EF4-FFF2-40B4-BE49-F238E27FC236}">
                <a16:creationId xmlns:a16="http://schemas.microsoft.com/office/drawing/2014/main" id="{377A454F-26BB-4BBA-A179-419C12A7404A}"/>
              </a:ext>
            </a:extLst>
          </p:cNvPr>
          <p:cNvSpPr/>
          <p:nvPr/>
        </p:nvSpPr>
        <p:spPr>
          <a:xfrm>
            <a:off x="4999864" y="5347857"/>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9" name="Oval 118">
            <a:extLst>
              <a:ext uri="{FF2B5EF4-FFF2-40B4-BE49-F238E27FC236}">
                <a16:creationId xmlns:a16="http://schemas.microsoft.com/office/drawing/2014/main" id="{7C512023-9198-4389-AE37-7EEC17448043}"/>
              </a:ext>
            </a:extLst>
          </p:cNvPr>
          <p:cNvSpPr/>
          <p:nvPr/>
        </p:nvSpPr>
        <p:spPr>
          <a:xfrm>
            <a:off x="5982733" y="5337950"/>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120" name="Group 119">
            <a:extLst>
              <a:ext uri="{FF2B5EF4-FFF2-40B4-BE49-F238E27FC236}">
                <a16:creationId xmlns:a16="http://schemas.microsoft.com/office/drawing/2014/main" id="{CD03142D-7B71-45D1-9EF3-209CA0B399DB}"/>
              </a:ext>
            </a:extLst>
          </p:cNvPr>
          <p:cNvGrpSpPr/>
          <p:nvPr/>
        </p:nvGrpSpPr>
        <p:grpSpPr>
          <a:xfrm>
            <a:off x="8895855" y="4242121"/>
            <a:ext cx="1459684" cy="1464799"/>
            <a:chOff x="914399" y="1761688"/>
            <a:chExt cx="1459684" cy="1464800"/>
          </a:xfrm>
        </p:grpSpPr>
        <p:sp>
          <p:nvSpPr>
            <p:cNvPr id="121" name="Rectangle 120">
              <a:extLst>
                <a:ext uri="{FF2B5EF4-FFF2-40B4-BE49-F238E27FC236}">
                  <a16:creationId xmlns:a16="http://schemas.microsoft.com/office/drawing/2014/main" id="{25A6D70F-00A4-413D-A9C5-E697F6E839F1}"/>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2" name="Rectangle 121">
              <a:extLst>
                <a:ext uri="{FF2B5EF4-FFF2-40B4-BE49-F238E27FC236}">
                  <a16:creationId xmlns:a16="http://schemas.microsoft.com/office/drawing/2014/main" id="{29FC6024-4CCA-48B7-889F-00A5A3A801DA}"/>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3" name="Rectangle 122">
              <a:extLst>
                <a:ext uri="{FF2B5EF4-FFF2-40B4-BE49-F238E27FC236}">
                  <a16:creationId xmlns:a16="http://schemas.microsoft.com/office/drawing/2014/main" id="{F8588BFC-7C42-474A-BAC5-49DB0850686A}"/>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4" name="Rectangle 123">
              <a:extLst>
                <a:ext uri="{FF2B5EF4-FFF2-40B4-BE49-F238E27FC236}">
                  <a16:creationId xmlns:a16="http://schemas.microsoft.com/office/drawing/2014/main" id="{BB4D53FB-2BBF-4FB3-9CEE-D2A3870BBC64}"/>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5" name="Rectangle 124">
              <a:extLst>
                <a:ext uri="{FF2B5EF4-FFF2-40B4-BE49-F238E27FC236}">
                  <a16:creationId xmlns:a16="http://schemas.microsoft.com/office/drawing/2014/main" id="{7CCD98D8-AB25-4894-90F2-3F63001A764C}"/>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6" name="Rectangle 125">
              <a:extLst>
                <a:ext uri="{FF2B5EF4-FFF2-40B4-BE49-F238E27FC236}">
                  <a16:creationId xmlns:a16="http://schemas.microsoft.com/office/drawing/2014/main" id="{DDD65229-A740-428A-B8E7-E2A7BA802ADE}"/>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7" name="Rectangle 126">
              <a:extLst>
                <a:ext uri="{FF2B5EF4-FFF2-40B4-BE49-F238E27FC236}">
                  <a16:creationId xmlns:a16="http://schemas.microsoft.com/office/drawing/2014/main" id="{270B8DD2-810B-4EC4-BCAB-BA4297936012}"/>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28" name="Rectangle 127">
              <a:extLst>
                <a:ext uri="{FF2B5EF4-FFF2-40B4-BE49-F238E27FC236}">
                  <a16:creationId xmlns:a16="http://schemas.microsoft.com/office/drawing/2014/main" id="{0BCA7706-74C9-47C3-AED1-992167AFE9A4}"/>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29" name="Rectangle 128">
              <a:extLst>
                <a:ext uri="{FF2B5EF4-FFF2-40B4-BE49-F238E27FC236}">
                  <a16:creationId xmlns:a16="http://schemas.microsoft.com/office/drawing/2014/main" id="{D1B110EA-50E4-4C02-B4EA-045115E1F54D}"/>
                </a:ext>
              </a:extLst>
            </p:cNvPr>
            <p:cNvSpPr/>
            <p:nvPr/>
          </p:nvSpPr>
          <p:spPr>
            <a:xfrm>
              <a:off x="1887521" y="2739926"/>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0" name="Oval 129">
              <a:extLst>
                <a:ext uri="{FF2B5EF4-FFF2-40B4-BE49-F238E27FC236}">
                  <a16:creationId xmlns:a16="http://schemas.microsoft.com/office/drawing/2014/main" id="{EFD9CBC7-E4B0-4B28-BE83-9DE73A2044FA}"/>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1" name="Oval 130">
              <a:extLst>
                <a:ext uri="{FF2B5EF4-FFF2-40B4-BE49-F238E27FC236}">
                  <a16:creationId xmlns:a16="http://schemas.microsoft.com/office/drawing/2014/main" id="{93198833-E55A-43C5-A6D2-A6A7BD05DB4D}"/>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2" name="Oval 131">
              <a:extLst>
                <a:ext uri="{FF2B5EF4-FFF2-40B4-BE49-F238E27FC236}">
                  <a16:creationId xmlns:a16="http://schemas.microsoft.com/office/drawing/2014/main" id="{04752453-E796-41C3-B3BF-FC990AE3F7EA}"/>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3" name="Oval 132">
              <a:extLst>
                <a:ext uri="{FF2B5EF4-FFF2-40B4-BE49-F238E27FC236}">
                  <a16:creationId xmlns:a16="http://schemas.microsoft.com/office/drawing/2014/main" id="{9A5B2FC6-55E0-498A-9029-CE6C44211F86}"/>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135" name="Oval 134">
            <a:extLst>
              <a:ext uri="{FF2B5EF4-FFF2-40B4-BE49-F238E27FC236}">
                <a16:creationId xmlns:a16="http://schemas.microsoft.com/office/drawing/2014/main" id="{795D1C99-6B98-4471-A677-1998C23ED614}"/>
              </a:ext>
            </a:extLst>
          </p:cNvPr>
          <p:cNvSpPr/>
          <p:nvPr/>
        </p:nvSpPr>
        <p:spPr>
          <a:xfrm>
            <a:off x="9475600" y="4318639"/>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8" name="Oval 137">
            <a:extLst>
              <a:ext uri="{FF2B5EF4-FFF2-40B4-BE49-F238E27FC236}">
                <a16:creationId xmlns:a16="http://schemas.microsoft.com/office/drawing/2014/main" id="{C1F3134A-BC12-4DFA-960E-73CFEDC4F9B1}"/>
              </a:ext>
            </a:extLst>
          </p:cNvPr>
          <p:cNvSpPr/>
          <p:nvPr/>
        </p:nvSpPr>
        <p:spPr>
          <a:xfrm>
            <a:off x="9468310" y="4831927"/>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9" name="Oval 138">
            <a:extLst>
              <a:ext uri="{FF2B5EF4-FFF2-40B4-BE49-F238E27FC236}">
                <a16:creationId xmlns:a16="http://schemas.microsoft.com/office/drawing/2014/main" id="{D82CCC86-F14F-493B-9353-E86E065C64A1}"/>
              </a:ext>
            </a:extLst>
          </p:cNvPr>
          <p:cNvSpPr/>
          <p:nvPr/>
        </p:nvSpPr>
        <p:spPr>
          <a:xfrm>
            <a:off x="9982215" y="4827516"/>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0" name="Oval 139">
            <a:extLst>
              <a:ext uri="{FF2B5EF4-FFF2-40B4-BE49-F238E27FC236}">
                <a16:creationId xmlns:a16="http://schemas.microsoft.com/office/drawing/2014/main" id="{C5FCB6BE-8C40-42B6-9A1D-9F2C2EDA980A}"/>
              </a:ext>
            </a:extLst>
          </p:cNvPr>
          <p:cNvSpPr/>
          <p:nvPr/>
        </p:nvSpPr>
        <p:spPr>
          <a:xfrm>
            <a:off x="8990229" y="5357116"/>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1" name="Oval 140">
            <a:extLst>
              <a:ext uri="{FF2B5EF4-FFF2-40B4-BE49-F238E27FC236}">
                <a16:creationId xmlns:a16="http://schemas.microsoft.com/office/drawing/2014/main" id="{1BE3E4B3-02EF-461A-BAB2-6F23A4026936}"/>
              </a:ext>
            </a:extLst>
          </p:cNvPr>
          <p:cNvSpPr/>
          <p:nvPr/>
        </p:nvSpPr>
        <p:spPr>
          <a:xfrm>
            <a:off x="9471250" y="5355427"/>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4" name="TextBox 133">
            <a:extLst>
              <a:ext uri="{FF2B5EF4-FFF2-40B4-BE49-F238E27FC236}">
                <a16:creationId xmlns:a16="http://schemas.microsoft.com/office/drawing/2014/main" id="{B898EFB1-C1BE-403D-A2F8-4DFB88C2C51B}"/>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137" name="TextBox 136">
            <a:extLst>
              <a:ext uri="{FF2B5EF4-FFF2-40B4-BE49-F238E27FC236}">
                <a16:creationId xmlns:a16="http://schemas.microsoft.com/office/drawing/2014/main" id="{28512494-33E5-4D42-AED5-08FC98D62AB2}"/>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247324432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F78D2A-A444-408D-9437-D0EBB953B95E}"/>
              </a:ext>
            </a:extLst>
          </p:cNvPr>
          <p:cNvSpPr>
            <a:spLocks noGrp="1"/>
          </p:cNvSpPr>
          <p:nvPr>
            <p:ph type="title"/>
          </p:nvPr>
        </p:nvSpPr>
        <p:spPr>
          <a:xfrm>
            <a:off x="914399" y="366609"/>
            <a:ext cx="11098636" cy="1325563"/>
          </a:xfrm>
        </p:spPr>
        <p:txBody>
          <a:bodyPr/>
          <a:lstStyle/>
          <a:p>
            <a:r>
              <a:rPr lang="en-GB" dirty="0"/>
              <a:t>Combinations for revealing clues (a little harder)</a:t>
            </a:r>
          </a:p>
        </p:txBody>
      </p:sp>
      <p:grpSp>
        <p:nvGrpSpPr>
          <p:cNvPr id="17" name="Group 16">
            <a:extLst>
              <a:ext uri="{FF2B5EF4-FFF2-40B4-BE49-F238E27FC236}">
                <a16:creationId xmlns:a16="http://schemas.microsoft.com/office/drawing/2014/main" id="{D1F079BF-50A8-4D47-BAF1-2EBD0CD22E71}"/>
              </a:ext>
            </a:extLst>
          </p:cNvPr>
          <p:cNvGrpSpPr/>
          <p:nvPr/>
        </p:nvGrpSpPr>
        <p:grpSpPr>
          <a:xfrm>
            <a:off x="914399" y="1761688"/>
            <a:ext cx="1459684" cy="1459686"/>
            <a:chOff x="914399" y="1761688"/>
            <a:chExt cx="1459684" cy="1459687"/>
          </a:xfrm>
        </p:grpSpPr>
        <p:sp>
          <p:nvSpPr>
            <p:cNvPr id="4" name="Rectangle 3">
              <a:extLst>
                <a:ext uri="{FF2B5EF4-FFF2-40B4-BE49-F238E27FC236}">
                  <a16:creationId xmlns:a16="http://schemas.microsoft.com/office/drawing/2014/main" id="{C3CDF23B-D37D-4539-A1AB-B43F85CFAE83}"/>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 name="Rectangle 4">
              <a:extLst>
                <a:ext uri="{FF2B5EF4-FFF2-40B4-BE49-F238E27FC236}">
                  <a16:creationId xmlns:a16="http://schemas.microsoft.com/office/drawing/2014/main" id="{F820CD0B-9246-4111-B171-B72F31398ED9}"/>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Rectangle 5">
              <a:extLst>
                <a:ext uri="{FF2B5EF4-FFF2-40B4-BE49-F238E27FC236}">
                  <a16:creationId xmlns:a16="http://schemas.microsoft.com/office/drawing/2014/main" id="{9725182D-FC2F-41D0-B178-2B19326755B7}"/>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 name="Rectangle 6">
              <a:extLst>
                <a:ext uri="{FF2B5EF4-FFF2-40B4-BE49-F238E27FC236}">
                  <a16:creationId xmlns:a16="http://schemas.microsoft.com/office/drawing/2014/main" id="{E12D5330-65DA-484A-8BE6-E3848079EAE8}"/>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Rectangle 7">
              <a:extLst>
                <a:ext uri="{FF2B5EF4-FFF2-40B4-BE49-F238E27FC236}">
                  <a16:creationId xmlns:a16="http://schemas.microsoft.com/office/drawing/2014/main" id="{3E0EA188-0B09-4808-817F-A93D4D202575}"/>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 name="Rectangle 8">
              <a:extLst>
                <a:ext uri="{FF2B5EF4-FFF2-40B4-BE49-F238E27FC236}">
                  <a16:creationId xmlns:a16="http://schemas.microsoft.com/office/drawing/2014/main" id="{B0386E90-6C78-4673-8F65-4E4B5CA46DD3}"/>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Rectangle 9">
              <a:extLst>
                <a:ext uri="{FF2B5EF4-FFF2-40B4-BE49-F238E27FC236}">
                  <a16:creationId xmlns:a16="http://schemas.microsoft.com/office/drawing/2014/main" id="{1C2F0D01-8AEF-4333-8F28-96741F71DFC8}"/>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1" name="Rectangle 10">
              <a:extLst>
                <a:ext uri="{FF2B5EF4-FFF2-40B4-BE49-F238E27FC236}">
                  <a16:creationId xmlns:a16="http://schemas.microsoft.com/office/drawing/2014/main" id="{C48DD048-DCF7-4E01-A713-7AD91B1EF1AE}"/>
                </a:ext>
              </a:extLst>
            </p:cNvPr>
            <p:cNvSpPr/>
            <p:nvPr/>
          </p:nvSpPr>
          <p:spPr>
            <a:xfrm>
              <a:off x="1400960" y="2730924"/>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Rectangle 11">
              <a:extLst>
                <a:ext uri="{FF2B5EF4-FFF2-40B4-BE49-F238E27FC236}">
                  <a16:creationId xmlns:a16="http://schemas.microsoft.com/office/drawing/2014/main" id="{83E2C21B-6CFD-4C0C-A29E-3B033237235B}"/>
                </a:ext>
              </a:extLst>
            </p:cNvPr>
            <p:cNvSpPr/>
            <p:nvPr/>
          </p:nvSpPr>
          <p:spPr>
            <a:xfrm>
              <a:off x="1887521" y="2731537"/>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38F4D0DC-DF5A-492D-B966-0AD70F0A40B1}"/>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2F891C88-A5DF-4487-955E-DA0593367B02}"/>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695EED4-E9CC-4F22-BE9A-316F9C3A56B8}"/>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D2125BCE-8FA6-4E21-BC66-9C3B32796A57}"/>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18" name="Oval 17">
            <a:extLst>
              <a:ext uri="{FF2B5EF4-FFF2-40B4-BE49-F238E27FC236}">
                <a16:creationId xmlns:a16="http://schemas.microsoft.com/office/drawing/2014/main" id="{DE30915E-D580-4F90-A90A-8BA3873CF7E2}"/>
              </a:ext>
            </a:extLst>
          </p:cNvPr>
          <p:cNvSpPr/>
          <p:nvPr/>
        </p:nvSpPr>
        <p:spPr>
          <a:xfrm>
            <a:off x="1000214" y="1839638"/>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6BF7E846-2E2D-46AC-8A86-5E28E3A26DCD}"/>
              </a:ext>
            </a:extLst>
          </p:cNvPr>
          <p:cNvSpPr/>
          <p:nvPr/>
        </p:nvSpPr>
        <p:spPr>
          <a:xfrm>
            <a:off x="1494144" y="1838206"/>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2" name="Oval 21">
            <a:extLst>
              <a:ext uri="{FF2B5EF4-FFF2-40B4-BE49-F238E27FC236}">
                <a16:creationId xmlns:a16="http://schemas.microsoft.com/office/drawing/2014/main" id="{3B2E7E3C-13B8-46B7-847B-CCBC0DA7B559}"/>
              </a:ext>
            </a:extLst>
          </p:cNvPr>
          <p:cNvSpPr/>
          <p:nvPr/>
        </p:nvSpPr>
        <p:spPr>
          <a:xfrm>
            <a:off x="1486854" y="2351494"/>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4" name="Oval 23">
            <a:extLst>
              <a:ext uri="{FF2B5EF4-FFF2-40B4-BE49-F238E27FC236}">
                <a16:creationId xmlns:a16="http://schemas.microsoft.com/office/drawing/2014/main" id="{EAB3E195-84F2-42D1-A22F-06D9723ECC56}"/>
              </a:ext>
            </a:extLst>
          </p:cNvPr>
          <p:cNvSpPr/>
          <p:nvPr/>
        </p:nvSpPr>
        <p:spPr>
          <a:xfrm>
            <a:off x="1008773" y="2876683"/>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5" name="Oval 24">
            <a:extLst>
              <a:ext uri="{FF2B5EF4-FFF2-40B4-BE49-F238E27FC236}">
                <a16:creationId xmlns:a16="http://schemas.microsoft.com/office/drawing/2014/main" id="{3ACB552D-3D8A-4860-9EF2-DB6EBE668CD9}"/>
              </a:ext>
            </a:extLst>
          </p:cNvPr>
          <p:cNvSpPr/>
          <p:nvPr/>
        </p:nvSpPr>
        <p:spPr>
          <a:xfrm>
            <a:off x="1489794" y="2874994"/>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28" name="Group 27">
            <a:extLst>
              <a:ext uri="{FF2B5EF4-FFF2-40B4-BE49-F238E27FC236}">
                <a16:creationId xmlns:a16="http://schemas.microsoft.com/office/drawing/2014/main" id="{21DC9794-F543-40E9-BC52-30D1DCCC4549}"/>
              </a:ext>
            </a:extLst>
          </p:cNvPr>
          <p:cNvGrpSpPr/>
          <p:nvPr/>
        </p:nvGrpSpPr>
        <p:grpSpPr>
          <a:xfrm>
            <a:off x="4904764" y="1743427"/>
            <a:ext cx="1459684" cy="1464799"/>
            <a:chOff x="914399" y="1761688"/>
            <a:chExt cx="1459684" cy="1464800"/>
          </a:xfrm>
        </p:grpSpPr>
        <p:sp>
          <p:nvSpPr>
            <p:cNvPr id="29" name="Rectangle 28">
              <a:extLst>
                <a:ext uri="{FF2B5EF4-FFF2-40B4-BE49-F238E27FC236}">
                  <a16:creationId xmlns:a16="http://schemas.microsoft.com/office/drawing/2014/main" id="{DDB12060-5547-4CD0-96FF-93850BCBB3EF}"/>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0" name="Rectangle 29">
              <a:extLst>
                <a:ext uri="{FF2B5EF4-FFF2-40B4-BE49-F238E27FC236}">
                  <a16:creationId xmlns:a16="http://schemas.microsoft.com/office/drawing/2014/main" id="{DEA37612-CD89-4D11-A8BD-5B93462A9C6F}"/>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1" name="Rectangle 30">
              <a:extLst>
                <a:ext uri="{FF2B5EF4-FFF2-40B4-BE49-F238E27FC236}">
                  <a16:creationId xmlns:a16="http://schemas.microsoft.com/office/drawing/2014/main" id="{6110F2A3-F8C1-4A96-8622-73175FF0B240}"/>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2" name="Rectangle 31">
              <a:extLst>
                <a:ext uri="{FF2B5EF4-FFF2-40B4-BE49-F238E27FC236}">
                  <a16:creationId xmlns:a16="http://schemas.microsoft.com/office/drawing/2014/main" id="{1ACD93FD-F8CA-4EAA-BA8D-8C9C565AB4AF}"/>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3" name="Rectangle 32">
              <a:extLst>
                <a:ext uri="{FF2B5EF4-FFF2-40B4-BE49-F238E27FC236}">
                  <a16:creationId xmlns:a16="http://schemas.microsoft.com/office/drawing/2014/main" id="{D63A84DF-58A6-4410-B954-B6C6CC8905C8}"/>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4" name="Rectangle 33">
              <a:extLst>
                <a:ext uri="{FF2B5EF4-FFF2-40B4-BE49-F238E27FC236}">
                  <a16:creationId xmlns:a16="http://schemas.microsoft.com/office/drawing/2014/main" id="{F0F570F3-B531-4ED2-B54F-0B49410FDF06}"/>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5" name="Rectangle 34">
              <a:extLst>
                <a:ext uri="{FF2B5EF4-FFF2-40B4-BE49-F238E27FC236}">
                  <a16:creationId xmlns:a16="http://schemas.microsoft.com/office/drawing/2014/main" id="{18E42769-0885-4CF3-8663-922E3FFB03CA}"/>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36" name="Rectangle 35">
              <a:extLst>
                <a:ext uri="{FF2B5EF4-FFF2-40B4-BE49-F238E27FC236}">
                  <a16:creationId xmlns:a16="http://schemas.microsoft.com/office/drawing/2014/main" id="{DE96C3A0-1998-4663-BAAA-DAB87735D536}"/>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7" name="Rectangle 36">
              <a:extLst>
                <a:ext uri="{FF2B5EF4-FFF2-40B4-BE49-F238E27FC236}">
                  <a16:creationId xmlns:a16="http://schemas.microsoft.com/office/drawing/2014/main" id="{C194D528-8832-4B85-A794-E0CB4B471068}"/>
                </a:ext>
              </a:extLst>
            </p:cNvPr>
            <p:cNvSpPr/>
            <p:nvPr/>
          </p:nvSpPr>
          <p:spPr>
            <a:xfrm>
              <a:off x="1887521" y="2739926"/>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8" name="Oval 37">
              <a:extLst>
                <a:ext uri="{FF2B5EF4-FFF2-40B4-BE49-F238E27FC236}">
                  <a16:creationId xmlns:a16="http://schemas.microsoft.com/office/drawing/2014/main" id="{5CAAE5B5-05A1-47E5-8DF7-EBFE72FF4818}"/>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9" name="Oval 38">
              <a:extLst>
                <a:ext uri="{FF2B5EF4-FFF2-40B4-BE49-F238E27FC236}">
                  <a16:creationId xmlns:a16="http://schemas.microsoft.com/office/drawing/2014/main" id="{632672B5-C5F2-4AC9-B4B7-11B89E327FD4}"/>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0" name="Oval 39">
              <a:extLst>
                <a:ext uri="{FF2B5EF4-FFF2-40B4-BE49-F238E27FC236}">
                  <a16:creationId xmlns:a16="http://schemas.microsoft.com/office/drawing/2014/main" id="{190E973F-BA7A-460B-806F-4AFEB46421A6}"/>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1" name="Oval 40">
              <a:extLst>
                <a:ext uri="{FF2B5EF4-FFF2-40B4-BE49-F238E27FC236}">
                  <a16:creationId xmlns:a16="http://schemas.microsoft.com/office/drawing/2014/main" id="{044A3EB3-9804-4F34-A242-88D95C3116FA}"/>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42" name="Oval 41">
            <a:extLst>
              <a:ext uri="{FF2B5EF4-FFF2-40B4-BE49-F238E27FC236}">
                <a16:creationId xmlns:a16="http://schemas.microsoft.com/office/drawing/2014/main" id="{8B634905-EC38-4C51-9F48-253487D1AACC}"/>
              </a:ext>
            </a:extLst>
          </p:cNvPr>
          <p:cNvSpPr/>
          <p:nvPr/>
        </p:nvSpPr>
        <p:spPr>
          <a:xfrm>
            <a:off x="4990579" y="1821377"/>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3" name="Oval 42">
            <a:extLst>
              <a:ext uri="{FF2B5EF4-FFF2-40B4-BE49-F238E27FC236}">
                <a16:creationId xmlns:a16="http://schemas.microsoft.com/office/drawing/2014/main" id="{7226C535-7CE2-40C5-8610-748A8CF7B501}"/>
              </a:ext>
            </a:extLst>
          </p:cNvPr>
          <p:cNvSpPr/>
          <p:nvPr/>
        </p:nvSpPr>
        <p:spPr>
          <a:xfrm>
            <a:off x="5484509" y="1819945"/>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7" name="Oval 46">
            <a:extLst>
              <a:ext uri="{FF2B5EF4-FFF2-40B4-BE49-F238E27FC236}">
                <a16:creationId xmlns:a16="http://schemas.microsoft.com/office/drawing/2014/main" id="{28B22715-FD8F-4138-A642-8AC677EE181C}"/>
              </a:ext>
            </a:extLst>
          </p:cNvPr>
          <p:cNvSpPr/>
          <p:nvPr/>
        </p:nvSpPr>
        <p:spPr>
          <a:xfrm>
            <a:off x="5991124" y="2328822"/>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8" name="Oval 47">
            <a:extLst>
              <a:ext uri="{FF2B5EF4-FFF2-40B4-BE49-F238E27FC236}">
                <a16:creationId xmlns:a16="http://schemas.microsoft.com/office/drawing/2014/main" id="{5F5ECA8A-C4FB-4E65-8C19-6A838BA85FBF}"/>
              </a:ext>
            </a:extLst>
          </p:cNvPr>
          <p:cNvSpPr/>
          <p:nvPr/>
        </p:nvSpPr>
        <p:spPr>
          <a:xfrm>
            <a:off x="4999138" y="2858422"/>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0" name="Oval 49">
            <a:extLst>
              <a:ext uri="{FF2B5EF4-FFF2-40B4-BE49-F238E27FC236}">
                <a16:creationId xmlns:a16="http://schemas.microsoft.com/office/drawing/2014/main" id="{19012CF9-56B4-45E8-B9DA-556EEC6D4A9D}"/>
              </a:ext>
            </a:extLst>
          </p:cNvPr>
          <p:cNvSpPr/>
          <p:nvPr/>
        </p:nvSpPr>
        <p:spPr>
          <a:xfrm>
            <a:off x="5982007" y="2848515"/>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51" name="Group 50">
            <a:extLst>
              <a:ext uri="{FF2B5EF4-FFF2-40B4-BE49-F238E27FC236}">
                <a16:creationId xmlns:a16="http://schemas.microsoft.com/office/drawing/2014/main" id="{5D42C251-A787-4F77-AC5B-91EE305DDFB2}"/>
              </a:ext>
            </a:extLst>
          </p:cNvPr>
          <p:cNvGrpSpPr/>
          <p:nvPr/>
        </p:nvGrpSpPr>
        <p:grpSpPr>
          <a:xfrm>
            <a:off x="8895129" y="1752686"/>
            <a:ext cx="1459684" cy="1464186"/>
            <a:chOff x="914399" y="1761688"/>
            <a:chExt cx="1459684" cy="1464187"/>
          </a:xfrm>
        </p:grpSpPr>
        <p:sp>
          <p:nvSpPr>
            <p:cNvPr id="52" name="Rectangle 51">
              <a:extLst>
                <a:ext uri="{FF2B5EF4-FFF2-40B4-BE49-F238E27FC236}">
                  <a16:creationId xmlns:a16="http://schemas.microsoft.com/office/drawing/2014/main" id="{B7C1E39B-2A91-43CD-8462-FC262DF41F60}"/>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3" name="Rectangle 52">
              <a:extLst>
                <a:ext uri="{FF2B5EF4-FFF2-40B4-BE49-F238E27FC236}">
                  <a16:creationId xmlns:a16="http://schemas.microsoft.com/office/drawing/2014/main" id="{480FC403-9A64-404B-BB21-24E2A75A0C47}"/>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4" name="Rectangle 53">
              <a:extLst>
                <a:ext uri="{FF2B5EF4-FFF2-40B4-BE49-F238E27FC236}">
                  <a16:creationId xmlns:a16="http://schemas.microsoft.com/office/drawing/2014/main" id="{3521EEA8-8061-4718-A222-2B15C15693C5}"/>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5" name="Rectangle 54">
              <a:extLst>
                <a:ext uri="{FF2B5EF4-FFF2-40B4-BE49-F238E27FC236}">
                  <a16:creationId xmlns:a16="http://schemas.microsoft.com/office/drawing/2014/main" id="{A67A2447-439B-481F-BB22-B745E2933F6C}"/>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6" name="Rectangle 55">
              <a:extLst>
                <a:ext uri="{FF2B5EF4-FFF2-40B4-BE49-F238E27FC236}">
                  <a16:creationId xmlns:a16="http://schemas.microsoft.com/office/drawing/2014/main" id="{AD9A9410-E573-4BDB-89B5-63CF2E2B5D31}"/>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7" name="Rectangle 56">
              <a:extLst>
                <a:ext uri="{FF2B5EF4-FFF2-40B4-BE49-F238E27FC236}">
                  <a16:creationId xmlns:a16="http://schemas.microsoft.com/office/drawing/2014/main" id="{8AF8F43A-1C0D-4188-AAF5-080A1CB3F71A}"/>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8" name="Rectangle 57">
              <a:extLst>
                <a:ext uri="{FF2B5EF4-FFF2-40B4-BE49-F238E27FC236}">
                  <a16:creationId xmlns:a16="http://schemas.microsoft.com/office/drawing/2014/main" id="{6FBF30A1-003F-4C74-AB35-72195CBBEE4A}"/>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59" name="Rectangle 58">
              <a:extLst>
                <a:ext uri="{FF2B5EF4-FFF2-40B4-BE49-F238E27FC236}">
                  <a16:creationId xmlns:a16="http://schemas.microsoft.com/office/drawing/2014/main" id="{E74591EA-B8FD-4A3C-B2FF-12C95E7DDAB3}"/>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60" name="Rectangle 59">
              <a:extLst>
                <a:ext uri="{FF2B5EF4-FFF2-40B4-BE49-F238E27FC236}">
                  <a16:creationId xmlns:a16="http://schemas.microsoft.com/office/drawing/2014/main" id="{07EBB558-4042-450B-B66A-CB30685BC9C5}"/>
                </a:ext>
              </a:extLst>
            </p:cNvPr>
            <p:cNvSpPr/>
            <p:nvPr/>
          </p:nvSpPr>
          <p:spPr>
            <a:xfrm>
              <a:off x="1887521" y="2731537"/>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61" name="Oval 60">
              <a:extLst>
                <a:ext uri="{FF2B5EF4-FFF2-40B4-BE49-F238E27FC236}">
                  <a16:creationId xmlns:a16="http://schemas.microsoft.com/office/drawing/2014/main" id="{DFFD78A7-D7EA-4017-8A49-DBFCC701FFCF}"/>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2" name="Oval 61">
              <a:extLst>
                <a:ext uri="{FF2B5EF4-FFF2-40B4-BE49-F238E27FC236}">
                  <a16:creationId xmlns:a16="http://schemas.microsoft.com/office/drawing/2014/main" id="{1DE2646C-EF99-48E7-AE17-DFEDFB11DA33}"/>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3" name="Oval 62">
              <a:extLst>
                <a:ext uri="{FF2B5EF4-FFF2-40B4-BE49-F238E27FC236}">
                  <a16:creationId xmlns:a16="http://schemas.microsoft.com/office/drawing/2014/main" id="{A75C21F6-61A6-4F3D-93DE-EADB54FB1F2E}"/>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4" name="Oval 63">
              <a:extLst>
                <a:ext uri="{FF2B5EF4-FFF2-40B4-BE49-F238E27FC236}">
                  <a16:creationId xmlns:a16="http://schemas.microsoft.com/office/drawing/2014/main" id="{AE8C5002-00EA-4BB1-943E-2945E734F784}"/>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66" name="Oval 65">
            <a:extLst>
              <a:ext uri="{FF2B5EF4-FFF2-40B4-BE49-F238E27FC236}">
                <a16:creationId xmlns:a16="http://schemas.microsoft.com/office/drawing/2014/main" id="{691EEB67-E1DA-449B-A0F2-8223AA9AEDF7}"/>
              </a:ext>
            </a:extLst>
          </p:cNvPr>
          <p:cNvSpPr/>
          <p:nvPr/>
        </p:nvSpPr>
        <p:spPr>
          <a:xfrm>
            <a:off x="9474874" y="1829204"/>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9" name="Oval 68">
            <a:extLst>
              <a:ext uri="{FF2B5EF4-FFF2-40B4-BE49-F238E27FC236}">
                <a16:creationId xmlns:a16="http://schemas.microsoft.com/office/drawing/2014/main" id="{ACF180EB-61AA-4BD9-91BD-0E4E75C17C6A}"/>
              </a:ext>
            </a:extLst>
          </p:cNvPr>
          <p:cNvSpPr/>
          <p:nvPr/>
        </p:nvSpPr>
        <p:spPr>
          <a:xfrm>
            <a:off x="9467584" y="2342492"/>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0" name="Oval 69">
            <a:extLst>
              <a:ext uri="{FF2B5EF4-FFF2-40B4-BE49-F238E27FC236}">
                <a16:creationId xmlns:a16="http://schemas.microsoft.com/office/drawing/2014/main" id="{50F28A77-1C3B-498A-9765-4C28AFD9B6C8}"/>
              </a:ext>
            </a:extLst>
          </p:cNvPr>
          <p:cNvSpPr/>
          <p:nvPr/>
        </p:nvSpPr>
        <p:spPr>
          <a:xfrm>
            <a:off x="9981489" y="2338081"/>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2" name="Oval 71">
            <a:extLst>
              <a:ext uri="{FF2B5EF4-FFF2-40B4-BE49-F238E27FC236}">
                <a16:creationId xmlns:a16="http://schemas.microsoft.com/office/drawing/2014/main" id="{4BD89334-D8BE-42C6-8D5A-5258BFD832C1}"/>
              </a:ext>
            </a:extLst>
          </p:cNvPr>
          <p:cNvSpPr/>
          <p:nvPr/>
        </p:nvSpPr>
        <p:spPr>
          <a:xfrm>
            <a:off x="9470524" y="2865992"/>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3" name="Oval 72">
            <a:extLst>
              <a:ext uri="{FF2B5EF4-FFF2-40B4-BE49-F238E27FC236}">
                <a16:creationId xmlns:a16="http://schemas.microsoft.com/office/drawing/2014/main" id="{3F6AD0B5-22A5-49BA-9AE6-0CEC69671E04}"/>
              </a:ext>
            </a:extLst>
          </p:cNvPr>
          <p:cNvSpPr/>
          <p:nvPr/>
        </p:nvSpPr>
        <p:spPr>
          <a:xfrm>
            <a:off x="9972372" y="2857774"/>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74" name="Group 73">
            <a:extLst>
              <a:ext uri="{FF2B5EF4-FFF2-40B4-BE49-F238E27FC236}">
                <a16:creationId xmlns:a16="http://schemas.microsoft.com/office/drawing/2014/main" id="{93EEF109-E077-48B4-9C11-F319B3BF037D}"/>
              </a:ext>
            </a:extLst>
          </p:cNvPr>
          <p:cNvGrpSpPr/>
          <p:nvPr/>
        </p:nvGrpSpPr>
        <p:grpSpPr>
          <a:xfrm>
            <a:off x="915125" y="4251123"/>
            <a:ext cx="1459684" cy="1464799"/>
            <a:chOff x="914399" y="1761688"/>
            <a:chExt cx="1459684" cy="1464800"/>
          </a:xfrm>
        </p:grpSpPr>
        <p:sp>
          <p:nvSpPr>
            <p:cNvPr id="75" name="Rectangle 74">
              <a:extLst>
                <a:ext uri="{FF2B5EF4-FFF2-40B4-BE49-F238E27FC236}">
                  <a16:creationId xmlns:a16="http://schemas.microsoft.com/office/drawing/2014/main" id="{186467F9-40F7-4C27-84F1-2B006707781D}"/>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6" name="Rectangle 75">
              <a:extLst>
                <a:ext uri="{FF2B5EF4-FFF2-40B4-BE49-F238E27FC236}">
                  <a16:creationId xmlns:a16="http://schemas.microsoft.com/office/drawing/2014/main" id="{24F52444-646C-4C1C-BE1E-60BEF4FB065B}"/>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7" name="Rectangle 76">
              <a:extLst>
                <a:ext uri="{FF2B5EF4-FFF2-40B4-BE49-F238E27FC236}">
                  <a16:creationId xmlns:a16="http://schemas.microsoft.com/office/drawing/2014/main" id="{DD88D56F-0605-4243-8F22-06E63E3FE57C}"/>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8" name="Rectangle 77">
              <a:extLst>
                <a:ext uri="{FF2B5EF4-FFF2-40B4-BE49-F238E27FC236}">
                  <a16:creationId xmlns:a16="http://schemas.microsoft.com/office/drawing/2014/main" id="{E2554671-C790-44FE-9267-6F2B5EE000D9}"/>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9" name="Rectangle 78">
              <a:extLst>
                <a:ext uri="{FF2B5EF4-FFF2-40B4-BE49-F238E27FC236}">
                  <a16:creationId xmlns:a16="http://schemas.microsoft.com/office/drawing/2014/main" id="{4F97C340-F587-4D75-A7B3-B5A347BC0464}"/>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0" name="Rectangle 79">
              <a:extLst>
                <a:ext uri="{FF2B5EF4-FFF2-40B4-BE49-F238E27FC236}">
                  <a16:creationId xmlns:a16="http://schemas.microsoft.com/office/drawing/2014/main" id="{08B45E97-0130-4ACB-8FF3-997B61786D33}"/>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1" name="Rectangle 80">
              <a:extLst>
                <a:ext uri="{FF2B5EF4-FFF2-40B4-BE49-F238E27FC236}">
                  <a16:creationId xmlns:a16="http://schemas.microsoft.com/office/drawing/2014/main" id="{32AA861C-0ED9-43B9-B67E-8496BB0C4F2D}"/>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82" name="Rectangle 81">
              <a:extLst>
                <a:ext uri="{FF2B5EF4-FFF2-40B4-BE49-F238E27FC236}">
                  <a16:creationId xmlns:a16="http://schemas.microsoft.com/office/drawing/2014/main" id="{C137E7E1-73B7-43BF-BC71-DF399D5D8919}"/>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3" name="Rectangle 82">
              <a:extLst>
                <a:ext uri="{FF2B5EF4-FFF2-40B4-BE49-F238E27FC236}">
                  <a16:creationId xmlns:a16="http://schemas.microsoft.com/office/drawing/2014/main" id="{04CCD693-7E64-41C5-85A1-4783C1EEDE82}"/>
                </a:ext>
              </a:extLst>
            </p:cNvPr>
            <p:cNvSpPr/>
            <p:nvPr/>
          </p:nvSpPr>
          <p:spPr>
            <a:xfrm>
              <a:off x="1887521" y="2739926"/>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4" name="Oval 83">
              <a:extLst>
                <a:ext uri="{FF2B5EF4-FFF2-40B4-BE49-F238E27FC236}">
                  <a16:creationId xmlns:a16="http://schemas.microsoft.com/office/drawing/2014/main" id="{10AF1D50-6981-4B8B-BF08-2F52DD4BB805}"/>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5" name="Oval 84">
              <a:extLst>
                <a:ext uri="{FF2B5EF4-FFF2-40B4-BE49-F238E27FC236}">
                  <a16:creationId xmlns:a16="http://schemas.microsoft.com/office/drawing/2014/main" id="{5CA107FB-2C4E-4971-B13D-56F975E59498}"/>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6" name="Oval 85">
              <a:extLst>
                <a:ext uri="{FF2B5EF4-FFF2-40B4-BE49-F238E27FC236}">
                  <a16:creationId xmlns:a16="http://schemas.microsoft.com/office/drawing/2014/main" id="{7AB8F64C-AD77-4C84-8D66-ACE2D275CC33}"/>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7" name="Oval 86">
              <a:extLst>
                <a:ext uri="{FF2B5EF4-FFF2-40B4-BE49-F238E27FC236}">
                  <a16:creationId xmlns:a16="http://schemas.microsoft.com/office/drawing/2014/main" id="{033A30BE-F7AA-4E8D-A478-851A476643F8}"/>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89" name="Oval 88">
            <a:extLst>
              <a:ext uri="{FF2B5EF4-FFF2-40B4-BE49-F238E27FC236}">
                <a16:creationId xmlns:a16="http://schemas.microsoft.com/office/drawing/2014/main" id="{3B33C585-D4EB-467E-A230-CE205BA7E43C}"/>
              </a:ext>
            </a:extLst>
          </p:cNvPr>
          <p:cNvSpPr/>
          <p:nvPr/>
        </p:nvSpPr>
        <p:spPr>
          <a:xfrm>
            <a:off x="1494870" y="4327641"/>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0" name="Oval 89">
            <a:extLst>
              <a:ext uri="{FF2B5EF4-FFF2-40B4-BE49-F238E27FC236}">
                <a16:creationId xmlns:a16="http://schemas.microsoft.com/office/drawing/2014/main" id="{9A3AE594-1227-4E9E-8D97-74B614856930}"/>
              </a:ext>
            </a:extLst>
          </p:cNvPr>
          <p:cNvSpPr/>
          <p:nvPr/>
        </p:nvSpPr>
        <p:spPr>
          <a:xfrm>
            <a:off x="1998125" y="4332043"/>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1" name="Oval 90">
            <a:extLst>
              <a:ext uri="{FF2B5EF4-FFF2-40B4-BE49-F238E27FC236}">
                <a16:creationId xmlns:a16="http://schemas.microsoft.com/office/drawing/2014/main" id="{658E9D52-82D6-4C5A-88A7-75EB63F22E91}"/>
              </a:ext>
            </a:extLst>
          </p:cNvPr>
          <p:cNvSpPr/>
          <p:nvPr/>
        </p:nvSpPr>
        <p:spPr>
          <a:xfrm>
            <a:off x="992721" y="4832413"/>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4" name="Oval 93">
            <a:extLst>
              <a:ext uri="{FF2B5EF4-FFF2-40B4-BE49-F238E27FC236}">
                <a16:creationId xmlns:a16="http://schemas.microsoft.com/office/drawing/2014/main" id="{7B9E201A-048F-4391-99A0-5D9A4932169B}"/>
              </a:ext>
            </a:extLst>
          </p:cNvPr>
          <p:cNvSpPr/>
          <p:nvPr/>
        </p:nvSpPr>
        <p:spPr>
          <a:xfrm>
            <a:off x="1009499" y="5366118"/>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6" name="Oval 95">
            <a:extLst>
              <a:ext uri="{FF2B5EF4-FFF2-40B4-BE49-F238E27FC236}">
                <a16:creationId xmlns:a16="http://schemas.microsoft.com/office/drawing/2014/main" id="{90C351FC-7256-4721-8686-C8694337B4E9}"/>
              </a:ext>
            </a:extLst>
          </p:cNvPr>
          <p:cNvSpPr/>
          <p:nvPr/>
        </p:nvSpPr>
        <p:spPr>
          <a:xfrm>
            <a:off x="1992368" y="5356211"/>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97" name="Group 96">
            <a:extLst>
              <a:ext uri="{FF2B5EF4-FFF2-40B4-BE49-F238E27FC236}">
                <a16:creationId xmlns:a16="http://schemas.microsoft.com/office/drawing/2014/main" id="{C668328C-FD27-44D3-A90D-AEB9F00A6B02}"/>
              </a:ext>
            </a:extLst>
          </p:cNvPr>
          <p:cNvGrpSpPr/>
          <p:nvPr/>
        </p:nvGrpSpPr>
        <p:grpSpPr>
          <a:xfrm>
            <a:off x="4905490" y="4232862"/>
            <a:ext cx="1459684" cy="1464799"/>
            <a:chOff x="914399" y="1761688"/>
            <a:chExt cx="1459684" cy="1464800"/>
          </a:xfrm>
        </p:grpSpPr>
        <p:sp>
          <p:nvSpPr>
            <p:cNvPr id="98" name="Rectangle 97">
              <a:extLst>
                <a:ext uri="{FF2B5EF4-FFF2-40B4-BE49-F238E27FC236}">
                  <a16:creationId xmlns:a16="http://schemas.microsoft.com/office/drawing/2014/main" id="{1EA9454B-8502-46CB-AE57-F11D5EEF02F5}"/>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99" name="Rectangle 98">
              <a:extLst>
                <a:ext uri="{FF2B5EF4-FFF2-40B4-BE49-F238E27FC236}">
                  <a16:creationId xmlns:a16="http://schemas.microsoft.com/office/drawing/2014/main" id="{83F0D80A-EF05-4314-B279-2B4A2725F114}"/>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0" name="Rectangle 99">
              <a:extLst>
                <a:ext uri="{FF2B5EF4-FFF2-40B4-BE49-F238E27FC236}">
                  <a16:creationId xmlns:a16="http://schemas.microsoft.com/office/drawing/2014/main" id="{A58CCDBC-1918-4163-BAF3-AFF3875459AE}"/>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1" name="Rectangle 100">
              <a:extLst>
                <a:ext uri="{FF2B5EF4-FFF2-40B4-BE49-F238E27FC236}">
                  <a16:creationId xmlns:a16="http://schemas.microsoft.com/office/drawing/2014/main" id="{AD4A0341-51DE-4577-9592-D3C7325D01D1}"/>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2" name="Rectangle 101">
              <a:extLst>
                <a:ext uri="{FF2B5EF4-FFF2-40B4-BE49-F238E27FC236}">
                  <a16:creationId xmlns:a16="http://schemas.microsoft.com/office/drawing/2014/main" id="{35E34477-17AC-4BDC-9C9F-107A152F4F76}"/>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3" name="Rectangle 102">
              <a:extLst>
                <a:ext uri="{FF2B5EF4-FFF2-40B4-BE49-F238E27FC236}">
                  <a16:creationId xmlns:a16="http://schemas.microsoft.com/office/drawing/2014/main" id="{4D21F036-C9C6-415F-872A-7B0A116A9508}"/>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4" name="Rectangle 103">
              <a:extLst>
                <a:ext uri="{FF2B5EF4-FFF2-40B4-BE49-F238E27FC236}">
                  <a16:creationId xmlns:a16="http://schemas.microsoft.com/office/drawing/2014/main" id="{2760B9B1-4952-4991-B2C4-58C1DB7D0D4B}"/>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05" name="Rectangle 104">
              <a:extLst>
                <a:ext uri="{FF2B5EF4-FFF2-40B4-BE49-F238E27FC236}">
                  <a16:creationId xmlns:a16="http://schemas.microsoft.com/office/drawing/2014/main" id="{0F957735-B2F4-48E1-9922-768377F423E9}"/>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06" name="Rectangle 105">
              <a:extLst>
                <a:ext uri="{FF2B5EF4-FFF2-40B4-BE49-F238E27FC236}">
                  <a16:creationId xmlns:a16="http://schemas.microsoft.com/office/drawing/2014/main" id="{082A1A60-157D-46B4-BC90-DE2D41C42551}"/>
                </a:ext>
              </a:extLst>
            </p:cNvPr>
            <p:cNvSpPr/>
            <p:nvPr/>
          </p:nvSpPr>
          <p:spPr>
            <a:xfrm>
              <a:off x="1887521" y="2739926"/>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7" name="Oval 106">
              <a:extLst>
                <a:ext uri="{FF2B5EF4-FFF2-40B4-BE49-F238E27FC236}">
                  <a16:creationId xmlns:a16="http://schemas.microsoft.com/office/drawing/2014/main" id="{90E197BB-EC04-4DEF-81AD-7548494F6C20}"/>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8" name="Oval 107">
              <a:extLst>
                <a:ext uri="{FF2B5EF4-FFF2-40B4-BE49-F238E27FC236}">
                  <a16:creationId xmlns:a16="http://schemas.microsoft.com/office/drawing/2014/main" id="{C4ADE1F8-9249-4788-BFEB-88B9C8B604DF}"/>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9" name="Oval 108">
              <a:extLst>
                <a:ext uri="{FF2B5EF4-FFF2-40B4-BE49-F238E27FC236}">
                  <a16:creationId xmlns:a16="http://schemas.microsoft.com/office/drawing/2014/main" id="{6894F757-BA60-4E67-BA6E-FDB58C630DB7}"/>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0" name="Oval 109">
              <a:extLst>
                <a:ext uri="{FF2B5EF4-FFF2-40B4-BE49-F238E27FC236}">
                  <a16:creationId xmlns:a16="http://schemas.microsoft.com/office/drawing/2014/main" id="{C9C0FC3B-8E09-4A01-9069-AB99DCB8881B}"/>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111" name="Oval 110">
            <a:extLst>
              <a:ext uri="{FF2B5EF4-FFF2-40B4-BE49-F238E27FC236}">
                <a16:creationId xmlns:a16="http://schemas.microsoft.com/office/drawing/2014/main" id="{3B6456F2-3C95-44B8-A4E6-847D036AB0DE}"/>
              </a:ext>
            </a:extLst>
          </p:cNvPr>
          <p:cNvSpPr/>
          <p:nvPr/>
        </p:nvSpPr>
        <p:spPr>
          <a:xfrm>
            <a:off x="4991305" y="4310812"/>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2" name="Oval 111">
            <a:extLst>
              <a:ext uri="{FF2B5EF4-FFF2-40B4-BE49-F238E27FC236}">
                <a16:creationId xmlns:a16="http://schemas.microsoft.com/office/drawing/2014/main" id="{5901B196-1B41-4174-A191-9D81034E1B98}"/>
              </a:ext>
            </a:extLst>
          </p:cNvPr>
          <p:cNvSpPr/>
          <p:nvPr/>
        </p:nvSpPr>
        <p:spPr>
          <a:xfrm>
            <a:off x="5485235" y="4309380"/>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7" name="Oval 116">
            <a:extLst>
              <a:ext uri="{FF2B5EF4-FFF2-40B4-BE49-F238E27FC236}">
                <a16:creationId xmlns:a16="http://schemas.microsoft.com/office/drawing/2014/main" id="{377A454F-26BB-4BBA-A179-419C12A7404A}"/>
              </a:ext>
            </a:extLst>
          </p:cNvPr>
          <p:cNvSpPr/>
          <p:nvPr/>
        </p:nvSpPr>
        <p:spPr>
          <a:xfrm>
            <a:off x="4999864" y="5347857"/>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8" name="Oval 117">
            <a:extLst>
              <a:ext uri="{FF2B5EF4-FFF2-40B4-BE49-F238E27FC236}">
                <a16:creationId xmlns:a16="http://schemas.microsoft.com/office/drawing/2014/main" id="{F8718051-499C-48E5-BD2E-BFDDEBDB0F30}"/>
              </a:ext>
            </a:extLst>
          </p:cNvPr>
          <p:cNvSpPr/>
          <p:nvPr/>
        </p:nvSpPr>
        <p:spPr>
          <a:xfrm>
            <a:off x="5480885" y="5346168"/>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9" name="Oval 118">
            <a:extLst>
              <a:ext uri="{FF2B5EF4-FFF2-40B4-BE49-F238E27FC236}">
                <a16:creationId xmlns:a16="http://schemas.microsoft.com/office/drawing/2014/main" id="{7C512023-9198-4389-AE37-7EEC17448043}"/>
              </a:ext>
            </a:extLst>
          </p:cNvPr>
          <p:cNvSpPr/>
          <p:nvPr/>
        </p:nvSpPr>
        <p:spPr>
          <a:xfrm>
            <a:off x="5982733" y="5337950"/>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grpSp>
        <p:nvGrpSpPr>
          <p:cNvPr id="120" name="Group 119">
            <a:extLst>
              <a:ext uri="{FF2B5EF4-FFF2-40B4-BE49-F238E27FC236}">
                <a16:creationId xmlns:a16="http://schemas.microsoft.com/office/drawing/2014/main" id="{CD03142D-7B71-45D1-9EF3-209CA0B399DB}"/>
              </a:ext>
            </a:extLst>
          </p:cNvPr>
          <p:cNvGrpSpPr/>
          <p:nvPr/>
        </p:nvGrpSpPr>
        <p:grpSpPr>
          <a:xfrm>
            <a:off x="8895855" y="4242121"/>
            <a:ext cx="1459684" cy="1464799"/>
            <a:chOff x="914399" y="1761688"/>
            <a:chExt cx="1459684" cy="1464800"/>
          </a:xfrm>
        </p:grpSpPr>
        <p:sp>
          <p:nvSpPr>
            <p:cNvPr id="121" name="Rectangle 120">
              <a:extLst>
                <a:ext uri="{FF2B5EF4-FFF2-40B4-BE49-F238E27FC236}">
                  <a16:creationId xmlns:a16="http://schemas.microsoft.com/office/drawing/2014/main" id="{25A6D70F-00A4-413D-A9C5-E697F6E839F1}"/>
                </a:ext>
              </a:extLst>
            </p:cNvPr>
            <p:cNvSpPr/>
            <p:nvPr/>
          </p:nvSpPr>
          <p:spPr>
            <a:xfrm>
              <a:off x="914400"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2" name="Rectangle 121">
              <a:extLst>
                <a:ext uri="{FF2B5EF4-FFF2-40B4-BE49-F238E27FC236}">
                  <a16:creationId xmlns:a16="http://schemas.microsoft.com/office/drawing/2014/main" id="{29FC6024-4CCA-48B7-889F-00A5A3A801DA}"/>
                </a:ext>
              </a:extLst>
            </p:cNvPr>
            <p:cNvSpPr/>
            <p:nvPr/>
          </p:nvSpPr>
          <p:spPr>
            <a:xfrm>
              <a:off x="1400961"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3" name="Rectangle 122">
              <a:extLst>
                <a:ext uri="{FF2B5EF4-FFF2-40B4-BE49-F238E27FC236}">
                  <a16:creationId xmlns:a16="http://schemas.microsoft.com/office/drawing/2014/main" id="{F8588BFC-7C42-474A-BAC5-49DB0850686A}"/>
                </a:ext>
              </a:extLst>
            </p:cNvPr>
            <p:cNvSpPr/>
            <p:nvPr/>
          </p:nvSpPr>
          <p:spPr>
            <a:xfrm>
              <a:off x="1887522" y="1761688"/>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4" name="Rectangle 123">
              <a:extLst>
                <a:ext uri="{FF2B5EF4-FFF2-40B4-BE49-F238E27FC236}">
                  <a16:creationId xmlns:a16="http://schemas.microsoft.com/office/drawing/2014/main" id="{BB4D53FB-2BBF-4FB3-9CEE-D2A3870BBC64}"/>
                </a:ext>
              </a:extLst>
            </p:cNvPr>
            <p:cNvSpPr/>
            <p:nvPr/>
          </p:nvSpPr>
          <p:spPr>
            <a:xfrm>
              <a:off x="91440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5" name="Rectangle 124">
              <a:extLst>
                <a:ext uri="{FF2B5EF4-FFF2-40B4-BE49-F238E27FC236}">
                  <a16:creationId xmlns:a16="http://schemas.microsoft.com/office/drawing/2014/main" id="{7CCD98D8-AB25-4894-90F2-3F63001A764C}"/>
                </a:ext>
              </a:extLst>
            </p:cNvPr>
            <p:cNvSpPr/>
            <p:nvPr/>
          </p:nvSpPr>
          <p:spPr>
            <a:xfrm>
              <a:off x="1400960"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6" name="Rectangle 125">
              <a:extLst>
                <a:ext uri="{FF2B5EF4-FFF2-40B4-BE49-F238E27FC236}">
                  <a16:creationId xmlns:a16="http://schemas.microsoft.com/office/drawing/2014/main" id="{DDD65229-A740-428A-B8E7-E2A7BA802ADE}"/>
                </a:ext>
              </a:extLst>
            </p:cNvPr>
            <p:cNvSpPr/>
            <p:nvPr/>
          </p:nvSpPr>
          <p:spPr>
            <a:xfrm>
              <a:off x="1887522" y="2248250"/>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7" name="Rectangle 126">
              <a:extLst>
                <a:ext uri="{FF2B5EF4-FFF2-40B4-BE49-F238E27FC236}">
                  <a16:creationId xmlns:a16="http://schemas.microsoft.com/office/drawing/2014/main" id="{270B8DD2-810B-4EC4-BCAB-BA4297936012}"/>
                </a:ext>
              </a:extLst>
            </p:cNvPr>
            <p:cNvSpPr/>
            <p:nvPr/>
          </p:nvSpPr>
          <p:spPr>
            <a:xfrm>
              <a:off x="914399" y="27348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28" name="Rectangle 127">
              <a:extLst>
                <a:ext uri="{FF2B5EF4-FFF2-40B4-BE49-F238E27FC236}">
                  <a16:creationId xmlns:a16="http://schemas.microsoft.com/office/drawing/2014/main" id="{0BCA7706-74C9-47C3-AED1-992167AFE9A4}"/>
                </a:ext>
              </a:extLst>
            </p:cNvPr>
            <p:cNvSpPr/>
            <p:nvPr/>
          </p:nvSpPr>
          <p:spPr>
            <a:xfrm>
              <a:off x="1400960" y="2739313"/>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sp>
          <p:nvSpPr>
            <p:cNvPr id="129" name="Rectangle 128">
              <a:extLst>
                <a:ext uri="{FF2B5EF4-FFF2-40B4-BE49-F238E27FC236}">
                  <a16:creationId xmlns:a16="http://schemas.microsoft.com/office/drawing/2014/main" id="{D1B110EA-50E4-4C02-B4EA-045115E1F54D}"/>
                </a:ext>
              </a:extLst>
            </p:cNvPr>
            <p:cNvSpPr/>
            <p:nvPr/>
          </p:nvSpPr>
          <p:spPr>
            <a:xfrm>
              <a:off x="1887521" y="2739926"/>
              <a:ext cx="486561" cy="4865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0" name="Oval 129">
              <a:extLst>
                <a:ext uri="{FF2B5EF4-FFF2-40B4-BE49-F238E27FC236}">
                  <a16:creationId xmlns:a16="http://schemas.microsoft.com/office/drawing/2014/main" id="{EFD9CBC7-E4B0-4B28-BE83-9DE73A2044FA}"/>
                </a:ext>
              </a:extLst>
            </p:cNvPr>
            <p:cNvSpPr/>
            <p:nvPr/>
          </p:nvSpPr>
          <p:spPr>
            <a:xfrm>
              <a:off x="1220596" y="2063999"/>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1" name="Oval 130">
              <a:extLst>
                <a:ext uri="{FF2B5EF4-FFF2-40B4-BE49-F238E27FC236}">
                  <a16:creationId xmlns:a16="http://schemas.microsoft.com/office/drawing/2014/main" id="{93198833-E55A-43C5-A6D2-A6A7BD05DB4D}"/>
                </a:ext>
              </a:extLst>
            </p:cNvPr>
            <p:cNvSpPr/>
            <p:nvPr/>
          </p:nvSpPr>
          <p:spPr>
            <a:xfrm>
              <a:off x="1707155" y="2058886"/>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2" name="Oval 131">
              <a:extLst>
                <a:ext uri="{FF2B5EF4-FFF2-40B4-BE49-F238E27FC236}">
                  <a16:creationId xmlns:a16="http://schemas.microsoft.com/office/drawing/2014/main" id="{04752453-E796-41C3-B3BF-FC990AE3F7EA}"/>
                </a:ext>
              </a:extLst>
            </p:cNvPr>
            <p:cNvSpPr/>
            <p:nvPr/>
          </p:nvSpPr>
          <p:spPr>
            <a:xfrm>
              <a:off x="1208009" y="2546673"/>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3" name="Oval 132">
              <a:extLst>
                <a:ext uri="{FF2B5EF4-FFF2-40B4-BE49-F238E27FC236}">
                  <a16:creationId xmlns:a16="http://schemas.microsoft.com/office/drawing/2014/main" id="{9A5B2FC6-55E0-498A-9029-CE6C44211F86}"/>
                </a:ext>
              </a:extLst>
            </p:cNvPr>
            <p:cNvSpPr/>
            <p:nvPr/>
          </p:nvSpPr>
          <p:spPr>
            <a:xfrm>
              <a:off x="1702959" y="2553837"/>
              <a:ext cx="360727" cy="360726"/>
            </a:xfrm>
            <a:prstGeom prst="ellips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dirty="0"/>
            </a:p>
          </p:txBody>
        </p:sp>
      </p:grpSp>
      <p:sp>
        <p:nvSpPr>
          <p:cNvPr id="136" name="Oval 135">
            <a:extLst>
              <a:ext uri="{FF2B5EF4-FFF2-40B4-BE49-F238E27FC236}">
                <a16:creationId xmlns:a16="http://schemas.microsoft.com/office/drawing/2014/main" id="{0B4906F9-D005-4D87-BE56-76D88BB30A10}"/>
              </a:ext>
            </a:extLst>
          </p:cNvPr>
          <p:cNvSpPr/>
          <p:nvPr/>
        </p:nvSpPr>
        <p:spPr>
          <a:xfrm>
            <a:off x="9978855" y="4323041"/>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7" name="Oval 136">
            <a:extLst>
              <a:ext uri="{FF2B5EF4-FFF2-40B4-BE49-F238E27FC236}">
                <a16:creationId xmlns:a16="http://schemas.microsoft.com/office/drawing/2014/main" id="{7AA78E9E-53CC-442A-B9AB-A12BB1761CA5}"/>
              </a:ext>
            </a:extLst>
          </p:cNvPr>
          <p:cNvSpPr/>
          <p:nvPr/>
        </p:nvSpPr>
        <p:spPr>
          <a:xfrm>
            <a:off x="8973451" y="4823411"/>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8" name="Oval 137">
            <a:extLst>
              <a:ext uri="{FF2B5EF4-FFF2-40B4-BE49-F238E27FC236}">
                <a16:creationId xmlns:a16="http://schemas.microsoft.com/office/drawing/2014/main" id="{C1F3134A-BC12-4DFA-960E-73CFEDC4F9B1}"/>
              </a:ext>
            </a:extLst>
          </p:cNvPr>
          <p:cNvSpPr/>
          <p:nvPr/>
        </p:nvSpPr>
        <p:spPr>
          <a:xfrm>
            <a:off x="9468310" y="4831927"/>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0" name="Oval 139">
            <a:extLst>
              <a:ext uri="{FF2B5EF4-FFF2-40B4-BE49-F238E27FC236}">
                <a16:creationId xmlns:a16="http://schemas.microsoft.com/office/drawing/2014/main" id="{C5FCB6BE-8C40-42B6-9A1D-9F2C2EDA980A}"/>
              </a:ext>
            </a:extLst>
          </p:cNvPr>
          <p:cNvSpPr/>
          <p:nvPr/>
        </p:nvSpPr>
        <p:spPr>
          <a:xfrm>
            <a:off x="8990229" y="5357116"/>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1" name="Oval 140">
            <a:extLst>
              <a:ext uri="{FF2B5EF4-FFF2-40B4-BE49-F238E27FC236}">
                <a16:creationId xmlns:a16="http://schemas.microsoft.com/office/drawing/2014/main" id="{1BE3E4B3-02EF-461A-BAB2-6F23A4026936}"/>
              </a:ext>
            </a:extLst>
          </p:cNvPr>
          <p:cNvSpPr/>
          <p:nvPr/>
        </p:nvSpPr>
        <p:spPr>
          <a:xfrm>
            <a:off x="9471250" y="5355427"/>
            <a:ext cx="297824" cy="264325"/>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9" name="TextBox 138">
            <a:extLst>
              <a:ext uri="{FF2B5EF4-FFF2-40B4-BE49-F238E27FC236}">
                <a16:creationId xmlns:a16="http://schemas.microsoft.com/office/drawing/2014/main" id="{02931026-5262-4292-8155-CE38F15C739A}"/>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134" name="TextBox 133">
            <a:extLst>
              <a:ext uri="{FF2B5EF4-FFF2-40B4-BE49-F238E27FC236}">
                <a16:creationId xmlns:a16="http://schemas.microsoft.com/office/drawing/2014/main" id="{1BAD42A6-A326-427C-A45F-0D06BA9B883E}"/>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281580724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10</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20</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17</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27</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21</a:t>
            </a:r>
          </a:p>
        </p:txBody>
      </p:sp>
      <p:sp>
        <p:nvSpPr>
          <p:cNvPr id="53" name="TextBox 52">
            <a:extLst>
              <a:ext uri="{FF2B5EF4-FFF2-40B4-BE49-F238E27FC236}">
                <a16:creationId xmlns:a16="http://schemas.microsoft.com/office/drawing/2014/main" id="{35C49E50-0C19-4A72-A8AE-F620053F3136}"/>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6FD553A5-4459-474C-9D29-5C99612ACFE9}"/>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335754077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5" name="Group 4">
            <a:extLst>
              <a:ext uri="{FF2B5EF4-FFF2-40B4-BE49-F238E27FC236}">
                <a16:creationId xmlns:a16="http://schemas.microsoft.com/office/drawing/2014/main" id="{2C0174AA-DB41-45ED-B638-1F557D8D82CC}"/>
              </a:ext>
            </a:extLst>
          </p:cNvPr>
          <p:cNvGrpSpPr/>
          <p:nvPr/>
        </p:nvGrpSpPr>
        <p:grpSpPr>
          <a:xfrm>
            <a:off x="3672398" y="1844889"/>
            <a:ext cx="3733101" cy="3457362"/>
            <a:chOff x="3547791" y="2744526"/>
            <a:chExt cx="3733101" cy="3457362"/>
          </a:xfrm>
        </p:grpSpPr>
        <p:sp>
          <p:nvSpPr>
            <p:cNvPr id="29" name="Oval 28">
              <a:extLst>
                <a:ext uri="{FF2B5EF4-FFF2-40B4-BE49-F238E27FC236}">
                  <a16:creationId xmlns:a16="http://schemas.microsoft.com/office/drawing/2014/main" id="{E5EA3903-4BC3-4482-9ED0-38991877C275}"/>
                </a:ext>
              </a:extLst>
            </p:cNvPr>
            <p:cNvSpPr/>
            <p:nvPr/>
          </p:nvSpPr>
          <p:spPr bwMode="auto">
            <a:xfrm>
              <a:off x="3783098" y="415568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5051173" y="299581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103826" y="4165204"/>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3808301" y="299581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6396907" y="2995817"/>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3802316" y="534796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093920" y="534796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377689" y="4174101"/>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351120" y="537774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nvGrpSpPr>
            <p:cNvPr id="39" name="Group 38">
              <a:extLst>
                <a:ext uri="{FF2B5EF4-FFF2-40B4-BE49-F238E27FC236}">
                  <a16:creationId xmlns:a16="http://schemas.microsoft.com/office/drawing/2014/main" id="{45073F2C-531D-48FF-9240-F4D8194B3560}"/>
                </a:ext>
              </a:extLst>
            </p:cNvPr>
            <p:cNvGrpSpPr/>
            <p:nvPr/>
          </p:nvGrpSpPr>
          <p:grpSpPr>
            <a:xfrm>
              <a:off x="3547791" y="2744526"/>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10</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20</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17</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27</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21</a:t>
            </a:r>
          </a:p>
        </p:txBody>
      </p:sp>
      <p:sp>
        <p:nvSpPr>
          <p:cNvPr id="53" name="Rectangle: Rounded Corners 52">
            <a:extLst>
              <a:ext uri="{FF2B5EF4-FFF2-40B4-BE49-F238E27FC236}">
                <a16:creationId xmlns:a16="http://schemas.microsoft.com/office/drawing/2014/main" id="{A2926DB3-EF87-4F43-8828-45BD78DC1495}"/>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A1006526-EF4D-45C6-8413-24752C62931F}"/>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97AE23CA-BA2D-48A7-A722-BF00234E9763}"/>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399798419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20</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21</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27</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22</a:t>
            </a:r>
          </a:p>
        </p:txBody>
      </p:sp>
      <p:sp>
        <p:nvSpPr>
          <p:cNvPr id="53" name="TextBox 52">
            <a:extLst>
              <a:ext uri="{FF2B5EF4-FFF2-40B4-BE49-F238E27FC236}">
                <a16:creationId xmlns:a16="http://schemas.microsoft.com/office/drawing/2014/main" id="{20DCE369-97FF-4DA7-A82B-F16DFA2E9C5F}"/>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71B25F39-8A55-4BDC-8679-BD2B411EF594}"/>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393818406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grpSp>
        <p:nvGrpSpPr>
          <p:cNvPr id="5" name="Group 4">
            <a:extLst>
              <a:ext uri="{FF2B5EF4-FFF2-40B4-BE49-F238E27FC236}">
                <a16:creationId xmlns:a16="http://schemas.microsoft.com/office/drawing/2014/main" id="{D930D815-FC4D-438F-A4F5-E26A463E778C}"/>
              </a:ext>
            </a:extLst>
          </p:cNvPr>
          <p:cNvGrpSpPr/>
          <p:nvPr/>
        </p:nvGrpSpPr>
        <p:grpSpPr>
          <a:xfrm>
            <a:off x="3672397" y="1844889"/>
            <a:ext cx="3733101" cy="3457362"/>
            <a:chOff x="3646051" y="2752915"/>
            <a:chExt cx="3733101" cy="3457362"/>
          </a:xfrm>
        </p:grpSpPr>
        <p:sp>
          <p:nvSpPr>
            <p:cNvPr id="29" name="Oval 28">
              <a:extLst>
                <a:ext uri="{FF2B5EF4-FFF2-40B4-BE49-F238E27FC236}">
                  <a16:creationId xmlns:a16="http://schemas.microsoft.com/office/drawing/2014/main" id="{E5EA3903-4BC3-4482-9ED0-38991877C275}"/>
                </a:ext>
              </a:extLst>
            </p:cNvPr>
            <p:cNvSpPr/>
            <p:nvPr/>
          </p:nvSpPr>
          <p:spPr bwMode="auto">
            <a:xfrm>
              <a:off x="6430562" y="3014235"/>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3878620" y="531811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6401173" y="5326563"/>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3894805" y="416574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5150928" y="3001618"/>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3899759" y="301967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161469" y="416904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432404" y="4174109"/>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5134136" y="5318112"/>
              <a:ext cx="711590" cy="646577"/>
            </a:xfrm>
            <a:prstGeom prst="ellipse">
              <a:avLst/>
            </a:prstGeom>
            <a:solidFill>
              <a:srgbClr val="FF0000"/>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nvGrpSpPr>
            <p:cNvPr id="39" name="Group 38">
              <a:extLst>
                <a:ext uri="{FF2B5EF4-FFF2-40B4-BE49-F238E27FC236}">
                  <a16:creationId xmlns:a16="http://schemas.microsoft.com/office/drawing/2014/main" id="{45073F2C-531D-48FF-9240-F4D8194B3560}"/>
                </a:ext>
              </a:extLst>
            </p:cNvPr>
            <p:cNvGrpSpPr/>
            <p:nvPr/>
          </p:nvGrpSpPr>
          <p:grpSpPr>
            <a:xfrm>
              <a:off x="3646051" y="2752915"/>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20</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21</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27</a:t>
                </a:r>
              </a:p>
            </p:txBody>
          </p:sp>
        </p:gr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22</a:t>
            </a:r>
          </a:p>
        </p:txBody>
      </p:sp>
      <p:sp>
        <p:nvSpPr>
          <p:cNvPr id="53" name="Rectangle: Rounded Corners 52">
            <a:extLst>
              <a:ext uri="{FF2B5EF4-FFF2-40B4-BE49-F238E27FC236}">
                <a16:creationId xmlns:a16="http://schemas.microsoft.com/office/drawing/2014/main" id="{0629E2CC-3163-4216-95A3-C35FE3D72147}"/>
              </a:ext>
            </a:extLst>
          </p:cNvPr>
          <p:cNvSpPr/>
          <p:nvPr/>
        </p:nvSpPr>
        <p:spPr>
          <a:xfrm>
            <a:off x="9445738" y="190976"/>
            <a:ext cx="2538195" cy="849746"/>
          </a:xfrm>
          <a:prstGeom prst="roundRect">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4000" dirty="0"/>
              <a:t>solution</a:t>
            </a:r>
          </a:p>
        </p:txBody>
      </p:sp>
      <p:sp>
        <p:nvSpPr>
          <p:cNvPr id="38" name="TextBox 37">
            <a:extLst>
              <a:ext uri="{FF2B5EF4-FFF2-40B4-BE49-F238E27FC236}">
                <a16:creationId xmlns:a16="http://schemas.microsoft.com/office/drawing/2014/main" id="{1B5FD3A8-00B3-42AD-8E6A-9195B37AE10D}"/>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2746CAE6-5454-4935-B815-29763D5A25D3}"/>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74916929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C349BE-CD78-4565-A902-492D1E554F87}"/>
              </a:ext>
            </a:extLst>
          </p:cNvPr>
          <p:cNvSpPr>
            <a:spLocks noGrp="1"/>
          </p:cNvSpPr>
          <p:nvPr>
            <p:ph type="title"/>
          </p:nvPr>
        </p:nvSpPr>
        <p:spPr/>
        <p:txBody>
          <a:bodyPr/>
          <a:lstStyle/>
          <a:p>
            <a:r>
              <a:rPr lang="en-GB" dirty="0"/>
              <a:t>Number puzzle</a:t>
            </a:r>
          </a:p>
        </p:txBody>
      </p:sp>
      <p:sp>
        <p:nvSpPr>
          <p:cNvPr id="24" name="Content Placeholder 23">
            <a:extLst>
              <a:ext uri="{FF2B5EF4-FFF2-40B4-BE49-F238E27FC236}">
                <a16:creationId xmlns:a16="http://schemas.microsoft.com/office/drawing/2014/main" id="{3D83D0AF-DDF2-4805-97B9-6DC4C0D4073E}"/>
              </a:ext>
            </a:extLst>
          </p:cNvPr>
          <p:cNvSpPr>
            <a:spLocks noGrp="1"/>
          </p:cNvSpPr>
          <p:nvPr>
            <p:ph idx="1"/>
          </p:nvPr>
        </p:nvSpPr>
        <p:spPr>
          <a:xfrm>
            <a:off x="838200" y="1825625"/>
            <a:ext cx="6387302" cy="4566786"/>
          </a:xfrm>
        </p:spPr>
        <p:txBody>
          <a:bodyPr>
            <a:normAutofit/>
          </a:bodyPr>
          <a:lstStyle/>
          <a:p>
            <a:pPr marL="0" indent="0">
              <a:buNone/>
            </a:pPr>
            <a:r>
              <a:rPr lang="en-GB" sz="2400" dirty="0"/>
              <a:t>Here is a Sujiko problem.</a:t>
            </a:r>
            <a:br>
              <a:rPr lang="en-GB" sz="2400" dirty="0"/>
            </a:br>
            <a:br>
              <a:rPr lang="en-GB" sz="2400" dirty="0"/>
            </a:br>
            <a:r>
              <a:rPr lang="en-GB" sz="2400" dirty="0"/>
              <a:t>You will need these counters and a paper outline of the puzzle.</a:t>
            </a:r>
          </a:p>
          <a:p>
            <a:pPr marL="0" indent="0">
              <a:buNone/>
            </a:pPr>
            <a:endParaRPr lang="en-GB" sz="2400" dirty="0"/>
          </a:p>
          <a:p>
            <a:pPr marL="0" indent="0">
              <a:buNone/>
            </a:pPr>
            <a:endParaRPr lang="en-GB" sz="2400" dirty="0"/>
          </a:p>
          <a:p>
            <a:pPr marL="0" indent="0">
              <a:buNone/>
            </a:pPr>
            <a:endParaRPr lang="en-GB" sz="2400" dirty="0"/>
          </a:p>
          <a:p>
            <a:pPr marL="0" indent="0">
              <a:buNone/>
            </a:pPr>
            <a:r>
              <a:rPr lang="en-GB" sz="2400" dirty="0"/>
              <a:t>Try to place the counters so that the counters on the squares surrounding the circle total the number in the circle. </a:t>
            </a:r>
          </a:p>
        </p:txBody>
      </p:sp>
      <p:grpSp>
        <p:nvGrpSpPr>
          <p:cNvPr id="38" name="Group 37">
            <a:extLst>
              <a:ext uri="{FF2B5EF4-FFF2-40B4-BE49-F238E27FC236}">
                <a16:creationId xmlns:a16="http://schemas.microsoft.com/office/drawing/2014/main" id="{0E94E220-3265-42C8-ACF4-73D28B1E950E}"/>
              </a:ext>
            </a:extLst>
          </p:cNvPr>
          <p:cNvGrpSpPr/>
          <p:nvPr/>
        </p:nvGrpSpPr>
        <p:grpSpPr>
          <a:xfrm>
            <a:off x="2195320" y="3342929"/>
            <a:ext cx="4043463" cy="1240335"/>
            <a:chOff x="4013462" y="228007"/>
            <a:chExt cx="4043463" cy="1240335"/>
          </a:xfrm>
          <a:solidFill>
            <a:srgbClr val="FF0000"/>
          </a:solidFill>
        </p:grpSpPr>
        <p:sp>
          <p:nvSpPr>
            <p:cNvPr id="29" name="Oval 28">
              <a:extLst>
                <a:ext uri="{FF2B5EF4-FFF2-40B4-BE49-F238E27FC236}">
                  <a16:creationId xmlns:a16="http://schemas.microsoft.com/office/drawing/2014/main" id="{E5EA3903-4BC3-4482-9ED0-38991877C275}"/>
                </a:ext>
              </a:extLst>
            </p:cNvPr>
            <p:cNvSpPr/>
            <p:nvPr/>
          </p:nvSpPr>
          <p:spPr bwMode="auto">
            <a:xfrm>
              <a:off x="401346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1</a:t>
              </a:r>
            </a:p>
          </p:txBody>
        </p:sp>
        <p:sp>
          <p:nvSpPr>
            <p:cNvPr id="30" name="Oval 29">
              <a:extLst>
                <a:ext uri="{FF2B5EF4-FFF2-40B4-BE49-F238E27FC236}">
                  <a16:creationId xmlns:a16="http://schemas.microsoft.com/office/drawing/2014/main" id="{72029139-4DFA-46FB-A392-4C2FDA4EBE33}"/>
                </a:ext>
              </a:extLst>
            </p:cNvPr>
            <p:cNvSpPr/>
            <p:nvPr/>
          </p:nvSpPr>
          <p:spPr bwMode="auto">
            <a:xfrm>
              <a:off x="6513912"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4</a:t>
              </a:r>
            </a:p>
          </p:txBody>
        </p:sp>
        <p:sp>
          <p:nvSpPr>
            <p:cNvPr id="31" name="Oval 30">
              <a:extLst>
                <a:ext uri="{FF2B5EF4-FFF2-40B4-BE49-F238E27FC236}">
                  <a16:creationId xmlns:a16="http://schemas.microsoft.com/office/drawing/2014/main" id="{B575CD77-9920-434A-84AC-07E18C98BE6A}"/>
                </a:ext>
              </a:extLst>
            </p:cNvPr>
            <p:cNvSpPr/>
            <p:nvPr/>
          </p:nvSpPr>
          <p:spPr bwMode="auto">
            <a:xfrm>
              <a:off x="568001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3</a:t>
              </a:r>
            </a:p>
          </p:txBody>
        </p:sp>
        <p:sp>
          <p:nvSpPr>
            <p:cNvPr id="32" name="Oval 31">
              <a:extLst>
                <a:ext uri="{FF2B5EF4-FFF2-40B4-BE49-F238E27FC236}">
                  <a16:creationId xmlns:a16="http://schemas.microsoft.com/office/drawing/2014/main" id="{50C0B51D-6382-46DC-8C6F-BFF2B82B9410}"/>
                </a:ext>
              </a:extLst>
            </p:cNvPr>
            <p:cNvSpPr/>
            <p:nvPr/>
          </p:nvSpPr>
          <p:spPr bwMode="auto">
            <a:xfrm>
              <a:off x="4844886"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2</a:t>
              </a:r>
            </a:p>
          </p:txBody>
        </p:sp>
        <p:sp>
          <p:nvSpPr>
            <p:cNvPr id="33" name="Oval 32">
              <a:extLst>
                <a:ext uri="{FF2B5EF4-FFF2-40B4-BE49-F238E27FC236}">
                  <a16:creationId xmlns:a16="http://schemas.microsoft.com/office/drawing/2014/main" id="{B0911CEF-5E8F-4996-BC76-7D6866B2EA06}"/>
                </a:ext>
              </a:extLst>
            </p:cNvPr>
            <p:cNvSpPr/>
            <p:nvPr/>
          </p:nvSpPr>
          <p:spPr bwMode="auto">
            <a:xfrm>
              <a:off x="7345335" y="22800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5</a:t>
              </a:r>
            </a:p>
          </p:txBody>
        </p:sp>
        <p:sp>
          <p:nvSpPr>
            <p:cNvPr id="34" name="Oval 33">
              <a:extLst>
                <a:ext uri="{FF2B5EF4-FFF2-40B4-BE49-F238E27FC236}">
                  <a16:creationId xmlns:a16="http://schemas.microsoft.com/office/drawing/2014/main" id="{A3432729-51DD-40E1-B974-1CD4FFF3EB77}"/>
                </a:ext>
              </a:extLst>
            </p:cNvPr>
            <p:cNvSpPr/>
            <p:nvPr/>
          </p:nvSpPr>
          <p:spPr bwMode="auto">
            <a:xfrm>
              <a:off x="4427103" y="821765"/>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6</a:t>
              </a:r>
            </a:p>
          </p:txBody>
        </p:sp>
        <p:sp>
          <p:nvSpPr>
            <p:cNvPr id="35" name="Oval 34">
              <a:extLst>
                <a:ext uri="{FF2B5EF4-FFF2-40B4-BE49-F238E27FC236}">
                  <a16:creationId xmlns:a16="http://schemas.microsoft.com/office/drawing/2014/main" id="{8185FEF0-5B04-4C61-AF97-896532668B6C}"/>
                </a:ext>
              </a:extLst>
            </p:cNvPr>
            <p:cNvSpPr/>
            <p:nvPr/>
          </p:nvSpPr>
          <p:spPr bwMode="auto">
            <a:xfrm>
              <a:off x="5258526" y="818039"/>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7</a:t>
              </a:r>
            </a:p>
          </p:txBody>
        </p:sp>
        <p:sp>
          <p:nvSpPr>
            <p:cNvPr id="36" name="Oval 35">
              <a:extLst>
                <a:ext uri="{FF2B5EF4-FFF2-40B4-BE49-F238E27FC236}">
                  <a16:creationId xmlns:a16="http://schemas.microsoft.com/office/drawing/2014/main" id="{65A235FE-E0C1-43E8-B3CA-B9321436A290}"/>
                </a:ext>
              </a:extLst>
            </p:cNvPr>
            <p:cNvSpPr/>
            <p:nvPr/>
          </p:nvSpPr>
          <p:spPr bwMode="auto">
            <a:xfrm>
              <a:off x="6089949" y="818038"/>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8</a:t>
              </a:r>
            </a:p>
          </p:txBody>
        </p:sp>
        <p:sp>
          <p:nvSpPr>
            <p:cNvPr id="37" name="Oval 36">
              <a:extLst>
                <a:ext uri="{FF2B5EF4-FFF2-40B4-BE49-F238E27FC236}">
                  <a16:creationId xmlns:a16="http://schemas.microsoft.com/office/drawing/2014/main" id="{1E89220D-40A3-405C-92D6-B22697C29DE7}"/>
                </a:ext>
              </a:extLst>
            </p:cNvPr>
            <p:cNvSpPr/>
            <p:nvPr/>
          </p:nvSpPr>
          <p:spPr bwMode="auto">
            <a:xfrm>
              <a:off x="6900801" y="818037"/>
              <a:ext cx="711590" cy="646577"/>
            </a:xfrm>
            <a:prstGeom prst="ellipse">
              <a:avLst/>
            </a:prstGeom>
            <a:grp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defRPr/>
              </a:pPr>
              <a:r>
                <a:rPr lang="en-GB" sz="3600" dirty="0">
                  <a:solidFill>
                    <a:schemeClr val="bg1"/>
                  </a:solidFill>
                </a:rPr>
                <a:t>9</a:t>
              </a:r>
            </a:p>
          </p:txBody>
        </p:sp>
      </p:grpSp>
      <p:grpSp>
        <p:nvGrpSpPr>
          <p:cNvPr id="39" name="Group 38">
            <a:extLst>
              <a:ext uri="{FF2B5EF4-FFF2-40B4-BE49-F238E27FC236}">
                <a16:creationId xmlns:a16="http://schemas.microsoft.com/office/drawing/2014/main" id="{45073F2C-531D-48FF-9240-F4D8194B3560}"/>
              </a:ext>
            </a:extLst>
          </p:cNvPr>
          <p:cNvGrpSpPr/>
          <p:nvPr/>
        </p:nvGrpSpPr>
        <p:grpSpPr>
          <a:xfrm>
            <a:off x="7620699" y="1855293"/>
            <a:ext cx="3733101" cy="3457362"/>
            <a:chOff x="7431309" y="2593275"/>
            <a:chExt cx="2770374" cy="2733678"/>
          </a:xfrm>
          <a:noFill/>
        </p:grpSpPr>
        <p:sp>
          <p:nvSpPr>
            <p:cNvPr id="40" name="Rectangle 39">
              <a:extLst>
                <a:ext uri="{FF2B5EF4-FFF2-40B4-BE49-F238E27FC236}">
                  <a16:creationId xmlns:a16="http://schemas.microsoft.com/office/drawing/2014/main" id="{24F5FF80-8F66-4BC2-BBFB-249F7B22D707}"/>
                </a:ext>
              </a:extLst>
            </p:cNvPr>
            <p:cNvSpPr/>
            <p:nvPr/>
          </p:nvSpPr>
          <p:spPr>
            <a:xfrm>
              <a:off x="9278225"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1" name="Rectangle 40">
              <a:extLst>
                <a:ext uri="{FF2B5EF4-FFF2-40B4-BE49-F238E27FC236}">
                  <a16:creationId xmlns:a16="http://schemas.microsoft.com/office/drawing/2014/main" id="{3E3F759E-D6E9-4173-B547-659AFBA96C90}"/>
                </a:ext>
              </a:extLst>
            </p:cNvPr>
            <p:cNvSpPr/>
            <p:nvPr/>
          </p:nvSpPr>
          <p:spPr>
            <a:xfrm>
              <a:off x="8354767"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2" name="Rectangle 41">
              <a:extLst>
                <a:ext uri="{FF2B5EF4-FFF2-40B4-BE49-F238E27FC236}">
                  <a16:creationId xmlns:a16="http://schemas.microsoft.com/office/drawing/2014/main" id="{258552B2-954D-4FDB-8494-EFC810C00CFD}"/>
                </a:ext>
              </a:extLst>
            </p:cNvPr>
            <p:cNvSpPr/>
            <p:nvPr/>
          </p:nvSpPr>
          <p:spPr>
            <a:xfrm>
              <a:off x="7431309" y="2593275"/>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3" name="Rectangle 42">
              <a:extLst>
                <a:ext uri="{FF2B5EF4-FFF2-40B4-BE49-F238E27FC236}">
                  <a16:creationId xmlns:a16="http://schemas.microsoft.com/office/drawing/2014/main" id="{5C60252D-4F00-4E9F-BB87-069B35D0F1E5}"/>
                </a:ext>
              </a:extLst>
            </p:cNvPr>
            <p:cNvSpPr/>
            <p:nvPr/>
          </p:nvSpPr>
          <p:spPr>
            <a:xfrm>
              <a:off x="9278225"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4" name="Rectangle 43">
              <a:extLst>
                <a:ext uri="{FF2B5EF4-FFF2-40B4-BE49-F238E27FC236}">
                  <a16:creationId xmlns:a16="http://schemas.microsoft.com/office/drawing/2014/main" id="{3715BE4F-7DD0-4FC9-B7D2-077E974708AC}"/>
                </a:ext>
              </a:extLst>
            </p:cNvPr>
            <p:cNvSpPr/>
            <p:nvPr/>
          </p:nvSpPr>
          <p:spPr>
            <a:xfrm>
              <a:off x="8354767"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5" name="Rectangle 44">
              <a:extLst>
                <a:ext uri="{FF2B5EF4-FFF2-40B4-BE49-F238E27FC236}">
                  <a16:creationId xmlns:a16="http://schemas.microsoft.com/office/drawing/2014/main" id="{ACDD738A-618F-443D-BA95-CA694624A44C}"/>
                </a:ext>
              </a:extLst>
            </p:cNvPr>
            <p:cNvSpPr/>
            <p:nvPr/>
          </p:nvSpPr>
          <p:spPr>
            <a:xfrm>
              <a:off x="7431309" y="3504501"/>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6" name="Rectangle 45">
              <a:extLst>
                <a:ext uri="{FF2B5EF4-FFF2-40B4-BE49-F238E27FC236}">
                  <a16:creationId xmlns:a16="http://schemas.microsoft.com/office/drawing/2014/main" id="{C5692E86-C909-4505-85C2-DFA71ACAC85B}"/>
                </a:ext>
              </a:extLst>
            </p:cNvPr>
            <p:cNvSpPr/>
            <p:nvPr/>
          </p:nvSpPr>
          <p:spPr>
            <a:xfrm>
              <a:off x="9278225"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7" name="Rectangle 46">
              <a:extLst>
                <a:ext uri="{FF2B5EF4-FFF2-40B4-BE49-F238E27FC236}">
                  <a16:creationId xmlns:a16="http://schemas.microsoft.com/office/drawing/2014/main" id="{B74C8603-FDB8-4198-A563-FD67BAFB5D3E}"/>
                </a:ext>
              </a:extLst>
            </p:cNvPr>
            <p:cNvSpPr/>
            <p:nvPr/>
          </p:nvSpPr>
          <p:spPr>
            <a:xfrm>
              <a:off x="8354767"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8" name="Rectangle 47">
              <a:extLst>
                <a:ext uri="{FF2B5EF4-FFF2-40B4-BE49-F238E27FC236}">
                  <a16:creationId xmlns:a16="http://schemas.microsoft.com/office/drawing/2014/main" id="{B94FD3F6-50EE-464B-A56D-A630E9EB0D54}"/>
                </a:ext>
              </a:extLst>
            </p:cNvPr>
            <p:cNvSpPr/>
            <p:nvPr/>
          </p:nvSpPr>
          <p:spPr>
            <a:xfrm>
              <a:off x="7431309" y="4415727"/>
              <a:ext cx="923458" cy="911226"/>
            </a:xfrm>
            <a:prstGeom prst="rect">
              <a:avLst/>
            </a:prstGeom>
            <a:grp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2800">
                <a:solidFill>
                  <a:schemeClr val="tx1"/>
                </a:solidFill>
              </a:endParaRPr>
            </a:p>
          </p:txBody>
        </p:sp>
        <p:sp>
          <p:nvSpPr>
            <p:cNvPr id="49" name="Oval 48">
              <a:extLst>
                <a:ext uri="{FF2B5EF4-FFF2-40B4-BE49-F238E27FC236}">
                  <a16:creationId xmlns:a16="http://schemas.microsoft.com/office/drawing/2014/main" id="{8374FA79-45B1-4C86-8628-286B06608550}"/>
                </a:ext>
              </a:extLst>
            </p:cNvPr>
            <p:cNvSpPr/>
            <p:nvPr/>
          </p:nvSpPr>
          <p:spPr>
            <a:xfrm>
              <a:off x="8052763" y="3210886"/>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21</a:t>
              </a:r>
            </a:p>
          </p:txBody>
        </p:sp>
        <p:sp>
          <p:nvSpPr>
            <p:cNvPr id="50" name="Oval 49">
              <a:extLst>
                <a:ext uri="{FF2B5EF4-FFF2-40B4-BE49-F238E27FC236}">
                  <a16:creationId xmlns:a16="http://schemas.microsoft.com/office/drawing/2014/main" id="{1BB5D4A0-9AA5-4730-A726-E3A326B30495}"/>
                </a:ext>
              </a:extLst>
            </p:cNvPr>
            <p:cNvSpPr/>
            <p:nvPr/>
          </p:nvSpPr>
          <p:spPr>
            <a:xfrm>
              <a:off x="8984945" y="3192011"/>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18</a:t>
              </a:r>
            </a:p>
          </p:txBody>
        </p:sp>
        <p:sp>
          <p:nvSpPr>
            <p:cNvPr id="51" name="Oval 50">
              <a:extLst>
                <a:ext uri="{FF2B5EF4-FFF2-40B4-BE49-F238E27FC236}">
                  <a16:creationId xmlns:a16="http://schemas.microsoft.com/office/drawing/2014/main" id="{8BD42239-8D04-4BDE-AC26-3A789D37EF02}"/>
                </a:ext>
              </a:extLst>
            </p:cNvPr>
            <p:cNvSpPr/>
            <p:nvPr/>
          </p:nvSpPr>
          <p:spPr>
            <a:xfrm>
              <a:off x="8061487" y="4124719"/>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30</a:t>
              </a:r>
            </a:p>
          </p:txBody>
        </p:sp>
        <p:sp>
          <p:nvSpPr>
            <p:cNvPr id="52" name="Oval 51">
              <a:extLst>
                <a:ext uri="{FF2B5EF4-FFF2-40B4-BE49-F238E27FC236}">
                  <a16:creationId xmlns:a16="http://schemas.microsoft.com/office/drawing/2014/main" id="{217E8C3A-855A-4061-BA5B-E890BFC008DC}"/>
                </a:ext>
              </a:extLst>
            </p:cNvPr>
            <p:cNvSpPr/>
            <p:nvPr/>
          </p:nvSpPr>
          <p:spPr>
            <a:xfrm>
              <a:off x="8984945" y="4119505"/>
              <a:ext cx="604007" cy="587230"/>
            </a:xfrm>
            <a:prstGeom prst="ellipse">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2800" dirty="0">
                  <a:solidFill>
                    <a:schemeClr val="tx1"/>
                  </a:solidFill>
                </a:rPr>
                <a:t>22</a:t>
              </a:r>
            </a:p>
          </p:txBody>
        </p:sp>
      </p:grpSp>
      <p:sp>
        <p:nvSpPr>
          <p:cNvPr id="56" name="Rectangle: Rounded Corners 55">
            <a:extLst>
              <a:ext uri="{FF2B5EF4-FFF2-40B4-BE49-F238E27FC236}">
                <a16:creationId xmlns:a16="http://schemas.microsoft.com/office/drawing/2014/main" id="{87A23FC7-F186-46A6-B73C-6712B0FD1751}"/>
              </a:ext>
            </a:extLst>
          </p:cNvPr>
          <p:cNvSpPr/>
          <p:nvPr/>
        </p:nvSpPr>
        <p:spPr>
          <a:xfrm>
            <a:off x="159391" y="151002"/>
            <a:ext cx="771787" cy="696286"/>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sz="3600" dirty="0"/>
              <a:t>23</a:t>
            </a:r>
          </a:p>
        </p:txBody>
      </p:sp>
      <p:sp>
        <p:nvSpPr>
          <p:cNvPr id="53" name="TextBox 52">
            <a:extLst>
              <a:ext uri="{FF2B5EF4-FFF2-40B4-BE49-F238E27FC236}">
                <a16:creationId xmlns:a16="http://schemas.microsoft.com/office/drawing/2014/main" id="{66D12BF7-F97C-4CC0-9436-4285637F10EC}"/>
              </a:ext>
            </a:extLst>
          </p:cNvPr>
          <p:cNvSpPr txBox="1"/>
          <p:nvPr/>
        </p:nvSpPr>
        <p:spPr>
          <a:xfrm>
            <a:off x="6900644" y="6611779"/>
            <a:ext cx="5291356" cy="246221"/>
          </a:xfrm>
          <a:prstGeom prst="rect">
            <a:avLst/>
          </a:prstGeom>
          <a:noFill/>
        </p:spPr>
        <p:txBody>
          <a:bodyPr wrap="square" rtlCol="0">
            <a:spAutoFit/>
          </a:bodyPr>
          <a:lstStyle/>
          <a:p>
            <a:r>
              <a:rPr lang="en-GB" sz="1000" i="1" dirty="0">
                <a:solidFill>
                  <a:schemeClr val="bg1">
                    <a:lumMod val="75000"/>
                  </a:schemeClr>
                </a:solidFill>
              </a:rPr>
              <a:t>Published with permission from Jai Kobayaashi Gomer: Kobayaashi Studios www.kobayaashi.co.uk</a:t>
            </a:r>
            <a:r>
              <a:rPr lang="en-GB" sz="1000" dirty="0"/>
              <a:t> </a:t>
            </a:r>
          </a:p>
        </p:txBody>
      </p:sp>
      <p:sp>
        <p:nvSpPr>
          <p:cNvPr id="54" name="TextBox 53">
            <a:extLst>
              <a:ext uri="{FF2B5EF4-FFF2-40B4-BE49-F238E27FC236}">
                <a16:creationId xmlns:a16="http://schemas.microsoft.com/office/drawing/2014/main" id="{925837F2-3876-445F-ABB2-F5F7AA79E5E1}"/>
              </a:ext>
            </a:extLst>
          </p:cNvPr>
          <p:cNvSpPr txBox="1"/>
          <p:nvPr/>
        </p:nvSpPr>
        <p:spPr>
          <a:xfrm>
            <a:off x="0" y="6615113"/>
            <a:ext cx="1912703" cy="246221"/>
          </a:xfrm>
          <a:prstGeom prst="rect">
            <a:avLst/>
          </a:prstGeom>
          <a:noFill/>
        </p:spPr>
        <p:txBody>
          <a:bodyPr wrap="none">
            <a:spAutoFit/>
          </a:bodyPr>
          <a:lstStyle/>
          <a:p>
            <a:pPr eaLnBrk="1" fontAlgn="auto" hangingPunct="1">
              <a:spcBef>
                <a:spcPts val="0"/>
              </a:spcBef>
              <a:spcAft>
                <a:spcPts val="0"/>
              </a:spcAft>
              <a:defRPr/>
            </a:pPr>
            <a:r>
              <a:rPr lang="en-GB" sz="1000" i="1" dirty="0">
                <a:solidFill>
                  <a:schemeClr val="bg2">
                    <a:lumMod val="50000"/>
                  </a:schemeClr>
                </a:solidFill>
                <a:latin typeface="+mn-lt"/>
              </a:rPr>
              <a:t>© www.thebusylizzie.co.uk 2019 </a:t>
            </a:r>
          </a:p>
        </p:txBody>
      </p:sp>
    </p:spTree>
    <p:extLst>
      <p:ext uri="{BB962C8B-B14F-4D97-AF65-F5344CB8AC3E}">
        <p14:creationId xmlns:p14="http://schemas.microsoft.com/office/powerpoint/2010/main" val="13907608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488</TotalTime>
  <Words>1190</Words>
  <Application>Microsoft Office PowerPoint</Application>
  <PresentationFormat>Widescreen</PresentationFormat>
  <Paragraphs>422</Paragraphs>
  <Slides>24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24</vt:i4>
      </vt:variant>
    </vt:vector>
  </HeadingPairs>
  <TitlesOfParts>
    <vt:vector size="28" baseType="lpstr">
      <vt:lpstr>Arial</vt:lpstr>
      <vt:lpstr>Calibri</vt:lpstr>
      <vt:lpstr>Calibri Light</vt:lpstr>
      <vt:lpstr>Office Theme</vt:lpstr>
      <vt:lpstr>Sujiko puzzles 21 – 30 </vt:lpstr>
      <vt:lpstr>How to use this resource</vt:lpstr>
      <vt:lpstr>Combinations for revealing clues (easy)</vt:lpstr>
      <vt:lpstr>Combinations for revealing clues (a little harder)</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lpstr>Number puzzle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Number puzzles 2</dc:title>
  <dc:creator>Paul Gibbs</dc:creator>
  <cp:lastModifiedBy>Paul Gibbs</cp:lastModifiedBy>
  <cp:revision>32</cp:revision>
  <dcterms:created xsi:type="dcterms:W3CDTF">2018-10-30T17:28:46Z</dcterms:created>
  <dcterms:modified xsi:type="dcterms:W3CDTF">2018-11-10T20:13:49Z</dcterms:modified>
</cp:coreProperties>
</file>

<file path=docProps/thumbnail.jpeg>
</file>